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0F70D-19B0-42D0-9C8A-7DB8F30F9BFB}" type="datetimeFigureOut">
              <a:rPr lang="es-PA" smtClean="0">
                <a:solidFill>
                  <a:srgbClr val="ACCBF9">
                    <a:shade val="50000"/>
                  </a:srgbClr>
                </a:solidFill>
              </a:rPr>
              <a:pPr/>
              <a:t>02/04/2012</a:t>
            </a:fld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FEB1B-D6EE-4138-AD07-4D9763AC30EA}" type="slidenum">
              <a:rPr lang="es-PA" smtClean="0">
                <a:solidFill>
                  <a:srgbClr val="ACCBF9">
                    <a:shade val="50000"/>
                  </a:srgbClr>
                </a:solidFill>
              </a:rPr>
              <a:pPr/>
              <a:t>‹Nº›</a:t>
            </a:fld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462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0F70D-19B0-42D0-9C8A-7DB8F30F9BFB}" type="datetimeFigureOut">
              <a:rPr lang="es-PA" smtClean="0">
                <a:solidFill>
                  <a:srgbClr val="ACCBF9">
                    <a:shade val="50000"/>
                  </a:srgbClr>
                </a:solidFill>
              </a:rPr>
              <a:pPr/>
              <a:t>02/04/2012</a:t>
            </a:fld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FEB1B-D6EE-4138-AD07-4D9763AC30EA}" type="slidenum">
              <a:rPr lang="es-PA" smtClean="0">
                <a:solidFill>
                  <a:srgbClr val="ACCBF9">
                    <a:shade val="50000"/>
                  </a:srgbClr>
                </a:solidFill>
              </a:rPr>
              <a:pPr/>
              <a:t>‹Nº›</a:t>
            </a:fld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62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0F70D-19B0-42D0-9C8A-7DB8F30F9BFB}" type="datetimeFigureOut">
              <a:rPr lang="es-PA" smtClean="0">
                <a:solidFill>
                  <a:srgbClr val="ACCBF9">
                    <a:shade val="50000"/>
                  </a:srgbClr>
                </a:solidFill>
              </a:rPr>
              <a:pPr/>
              <a:t>02/04/2012</a:t>
            </a:fld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FEB1B-D6EE-4138-AD07-4D9763AC30EA}" type="slidenum">
              <a:rPr lang="es-PA" smtClean="0">
                <a:solidFill>
                  <a:srgbClr val="ACCBF9">
                    <a:shade val="50000"/>
                  </a:srgbClr>
                </a:solidFill>
              </a:rPr>
              <a:pPr/>
              <a:t>‹Nº›</a:t>
            </a:fld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07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0F70D-19B0-42D0-9C8A-7DB8F30F9BFB}" type="datetimeFigureOut">
              <a:rPr lang="es-PA" smtClean="0">
                <a:solidFill>
                  <a:srgbClr val="ACCBF9">
                    <a:shade val="50000"/>
                  </a:srgbClr>
                </a:solidFill>
              </a:rPr>
              <a:pPr/>
              <a:t>02/04/2012</a:t>
            </a:fld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FEB1B-D6EE-4138-AD07-4D9763AC30EA}" type="slidenum">
              <a:rPr lang="es-PA" smtClean="0">
                <a:solidFill>
                  <a:srgbClr val="ACCBF9">
                    <a:shade val="50000"/>
                  </a:srgbClr>
                </a:solidFill>
              </a:rPr>
              <a:pPr/>
              <a:t>‹Nº›</a:t>
            </a:fld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39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0F70D-19B0-42D0-9C8A-7DB8F30F9BFB}" type="datetimeFigureOut">
              <a:rPr lang="es-PA" smtClean="0">
                <a:solidFill>
                  <a:srgbClr val="ACCBF9">
                    <a:shade val="50000"/>
                  </a:srgbClr>
                </a:solidFill>
              </a:rPr>
              <a:pPr/>
              <a:t>02/04/2012</a:t>
            </a:fld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FEB1B-D6EE-4138-AD07-4D9763AC30EA}" type="slidenum">
              <a:rPr lang="es-PA" smtClean="0">
                <a:solidFill>
                  <a:srgbClr val="ACCBF9">
                    <a:shade val="50000"/>
                  </a:srgbClr>
                </a:solidFill>
              </a:rPr>
              <a:pPr/>
              <a:t>‹Nº›</a:t>
            </a:fld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9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0F70D-19B0-42D0-9C8A-7DB8F30F9BFB}" type="datetimeFigureOut">
              <a:rPr lang="es-PA" smtClean="0">
                <a:solidFill>
                  <a:srgbClr val="ACCBF9">
                    <a:shade val="50000"/>
                  </a:srgbClr>
                </a:solidFill>
              </a:rPr>
              <a:pPr/>
              <a:t>02/04/2012</a:t>
            </a:fld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FEB1B-D6EE-4138-AD07-4D9763AC30EA}" type="slidenum">
              <a:rPr lang="es-PA" smtClean="0">
                <a:solidFill>
                  <a:srgbClr val="ACCBF9">
                    <a:shade val="50000"/>
                  </a:srgbClr>
                </a:solidFill>
              </a:rPr>
              <a:pPr/>
              <a:t>‹Nº›</a:t>
            </a:fld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791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0F70D-19B0-42D0-9C8A-7DB8F30F9BFB}" type="datetimeFigureOut">
              <a:rPr lang="es-PA" smtClean="0">
                <a:solidFill>
                  <a:srgbClr val="ACCBF9">
                    <a:shade val="50000"/>
                  </a:srgbClr>
                </a:solidFill>
              </a:rPr>
              <a:pPr/>
              <a:t>02/04/2012</a:t>
            </a:fld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FEB1B-D6EE-4138-AD07-4D9763AC30EA}" type="slidenum">
              <a:rPr lang="es-PA" smtClean="0">
                <a:solidFill>
                  <a:srgbClr val="ACCBF9">
                    <a:shade val="50000"/>
                  </a:srgbClr>
                </a:solidFill>
              </a:rPr>
              <a:pPr/>
              <a:t>‹Nº›</a:t>
            </a:fld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90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0F70D-19B0-42D0-9C8A-7DB8F30F9BFB}" type="datetimeFigureOut">
              <a:rPr lang="es-PA" smtClean="0">
                <a:solidFill>
                  <a:srgbClr val="ACCBF9">
                    <a:shade val="50000"/>
                  </a:srgbClr>
                </a:solidFill>
              </a:rPr>
              <a:pPr/>
              <a:t>02/04/2012</a:t>
            </a:fld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FEB1B-D6EE-4138-AD07-4D9763AC30EA}" type="slidenum">
              <a:rPr lang="es-PA" smtClean="0">
                <a:solidFill>
                  <a:srgbClr val="ACCBF9">
                    <a:shade val="50000"/>
                  </a:srgbClr>
                </a:solidFill>
              </a:rPr>
              <a:pPr/>
              <a:t>‹Nº›</a:t>
            </a:fld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65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0F70D-19B0-42D0-9C8A-7DB8F30F9BFB}" type="datetimeFigureOut">
              <a:rPr lang="es-PA" smtClean="0">
                <a:solidFill>
                  <a:srgbClr val="ACCBF9">
                    <a:shade val="50000"/>
                  </a:srgbClr>
                </a:solidFill>
              </a:rPr>
              <a:pPr/>
              <a:t>02/04/2012</a:t>
            </a:fld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FEB1B-D6EE-4138-AD07-4D9763AC30EA}" type="slidenum">
              <a:rPr lang="es-PA" smtClean="0">
                <a:solidFill>
                  <a:srgbClr val="ACCBF9">
                    <a:shade val="50000"/>
                  </a:srgbClr>
                </a:solidFill>
              </a:rPr>
              <a:pPr/>
              <a:t>‹Nº›</a:t>
            </a:fld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73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0F70D-19B0-42D0-9C8A-7DB8F30F9BFB}" type="datetimeFigureOut">
              <a:rPr lang="es-PA" smtClean="0">
                <a:solidFill>
                  <a:srgbClr val="ACCBF9">
                    <a:shade val="50000"/>
                  </a:srgbClr>
                </a:solidFill>
              </a:rPr>
              <a:pPr/>
              <a:t>02/04/2012</a:t>
            </a:fld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FEB1B-D6EE-4138-AD07-4D9763AC30EA}" type="slidenum">
              <a:rPr lang="es-PA" smtClean="0">
                <a:solidFill>
                  <a:srgbClr val="ACCBF9">
                    <a:shade val="50000"/>
                  </a:srgbClr>
                </a:solidFill>
              </a:rPr>
              <a:pPr/>
              <a:t>‹Nº›</a:t>
            </a:fld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907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0F70D-19B0-42D0-9C8A-7DB8F30F9BFB}" type="datetimeFigureOut">
              <a:rPr lang="es-PA" smtClean="0">
                <a:solidFill>
                  <a:srgbClr val="ACCBF9">
                    <a:shade val="50000"/>
                  </a:srgbClr>
                </a:solidFill>
              </a:rPr>
              <a:pPr/>
              <a:t>02/04/2012</a:t>
            </a:fld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FEB1B-D6EE-4138-AD07-4D9763AC30EA}" type="slidenum">
              <a:rPr lang="es-PA" smtClean="0">
                <a:solidFill>
                  <a:srgbClr val="ACCBF9">
                    <a:shade val="50000"/>
                  </a:srgbClr>
                </a:solidFill>
              </a:rPr>
              <a:pPr/>
              <a:t>‹Nº›</a:t>
            </a:fld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6819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9C0F70D-19B0-42D0-9C8A-7DB8F30F9BFB}" type="datetimeFigureOut">
              <a:rPr lang="es-PA" smtClean="0">
                <a:solidFill>
                  <a:srgbClr val="ACCBF9">
                    <a:shade val="50000"/>
                  </a:srgbClr>
                </a:solidFill>
              </a:rPr>
              <a:pPr/>
              <a:t>02/04/2012</a:t>
            </a:fld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39FEB1B-D6EE-4138-AD07-4D9763AC30EA}" type="slidenum">
              <a:rPr lang="es-PA" smtClean="0">
                <a:solidFill>
                  <a:srgbClr val="ACCBF9">
                    <a:shade val="50000"/>
                  </a:srgbClr>
                </a:solidFill>
              </a:rPr>
              <a:pPr/>
              <a:t>‹Nº›</a:t>
            </a:fld>
            <a:endParaRPr lang="es-PA">
              <a:solidFill>
                <a:srgbClr val="ACCB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170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es-PA" b="1" dirty="0">
                <a:solidFill>
                  <a:srgbClr val="2B479E"/>
                </a:solidFill>
                <a:latin typeface="Arial-BoldMT"/>
              </a:rPr>
              <a:t>Actividad N° 4 </a:t>
            </a:r>
            <a:r>
              <a:rPr lang="es-PA" b="1" dirty="0" smtClean="0">
                <a:solidFill>
                  <a:srgbClr val="2B479E"/>
                </a:solidFill>
                <a:latin typeface="Arial-BoldMT"/>
              </a:rPr>
              <a:t> </a:t>
            </a:r>
            <a:r>
              <a:rPr lang="es-PA" b="1" dirty="0">
                <a:solidFill>
                  <a:srgbClr val="2B479E"/>
                </a:solidFill>
                <a:latin typeface="Arial-BoldMT"/>
              </a:rPr>
              <a:t>(Serie 3)</a:t>
            </a:r>
            <a:br>
              <a:rPr lang="es-PA" b="1" dirty="0">
                <a:solidFill>
                  <a:srgbClr val="2B479E"/>
                </a:solidFill>
                <a:latin typeface="Arial-BoldMT"/>
              </a:rPr>
            </a:b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752528"/>
          </a:xfrm>
        </p:spPr>
        <p:txBody>
          <a:bodyPr>
            <a:normAutofit/>
          </a:bodyPr>
          <a:lstStyle/>
          <a:p>
            <a:r>
              <a:rPr lang="es-PA" b="0" i="0" u="none" strike="noStrike" baseline="0" dirty="0" smtClean="0">
                <a:solidFill>
                  <a:srgbClr val="000000"/>
                </a:solidFill>
                <a:latin typeface="ArialMT"/>
              </a:rPr>
              <a:t>En el capítulo III (página 38 – 52) se plantea el tema “la valoración de los saberes”.</a:t>
            </a:r>
          </a:p>
          <a:p>
            <a:r>
              <a:rPr lang="es-PA" b="0" i="0" u="none" strike="noStrike" baseline="0" dirty="0" smtClean="0">
                <a:solidFill>
                  <a:srgbClr val="000000"/>
                </a:solidFill>
                <a:latin typeface="ArialMT"/>
              </a:rPr>
              <a:t>1- Analiza el tema.</a:t>
            </a:r>
          </a:p>
          <a:p>
            <a:r>
              <a:rPr lang="es-PA" b="0" i="0" u="none" strike="noStrike" baseline="0" dirty="0" smtClean="0">
                <a:solidFill>
                  <a:srgbClr val="000000"/>
                </a:solidFill>
                <a:latin typeface="ArialMT"/>
              </a:rPr>
              <a:t>2- Selecciona un contenido de una asignatura y elabora criterios de evaluación e indicadores de logro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951966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Aspecto</vt:lpstr>
      <vt:lpstr>Actividad N° 4  (Serie 3)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N° 4  (Serie 3) </dc:title>
  <dc:creator>Ivan Dominguez</dc:creator>
  <cp:lastModifiedBy>Ivan Dominguez</cp:lastModifiedBy>
  <cp:revision>1</cp:revision>
  <dcterms:created xsi:type="dcterms:W3CDTF">2012-02-04T20:34:16Z</dcterms:created>
  <dcterms:modified xsi:type="dcterms:W3CDTF">2012-02-04T20:35:22Z</dcterms:modified>
</cp:coreProperties>
</file>