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9B28F4D-85DE-466D-A12B-B6D56B9DADF7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4FEAF2-4677-4B5B-B597-05898CA96DA6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En el capítulo I (página 21 - 25) se continúa con los métodos de evaluación. Se presenta el tema “El Portafolio”.</a:t>
            </a:r>
          </a:p>
          <a:p>
            <a:pPr marL="0" indent="0">
              <a:buNone/>
            </a:pPr>
            <a:endParaRPr lang="es-PA" b="0" i="0" u="none" strike="noStrike" baseline="0" dirty="0" smtClean="0">
              <a:solidFill>
                <a:srgbClr val="000000"/>
              </a:solidFill>
              <a:latin typeface="ArialMT"/>
            </a:endParaRPr>
          </a:p>
          <a:p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Analiza la lectura e inicia la elaboración del portafolio con los insumos elaborados en el seminario.</a:t>
            </a:r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es-PA" b="1" dirty="0">
                <a:solidFill>
                  <a:srgbClr val="2B479E"/>
                </a:solidFill>
                <a:latin typeface="Arial-BoldMT"/>
              </a:rPr>
              <a:t>Actividad N</a:t>
            </a:r>
            <a:r>
              <a:rPr lang="es-PA" b="1">
                <a:solidFill>
                  <a:srgbClr val="2B479E"/>
                </a:solidFill>
                <a:latin typeface="Arial-BoldMT"/>
              </a:rPr>
              <a:t>° </a:t>
            </a:r>
            <a:r>
              <a:rPr lang="es-PA" b="1" smtClean="0">
                <a:solidFill>
                  <a:srgbClr val="2B479E"/>
                </a:solidFill>
                <a:latin typeface="Arial-BoldMT"/>
              </a:rPr>
              <a:t>6 </a:t>
            </a:r>
            <a:r>
              <a:rPr lang="es-PA" b="1" dirty="0">
                <a:solidFill>
                  <a:srgbClr val="2B479E"/>
                </a:solidFill>
                <a:latin typeface="Arial-BoldMT"/>
              </a:rPr>
              <a:t>(Serie 4)</a:t>
            </a:r>
            <a:br>
              <a:rPr lang="es-PA" b="1" dirty="0">
                <a:solidFill>
                  <a:srgbClr val="2B479E"/>
                </a:solidFill>
                <a:latin typeface="Arial-BoldMT"/>
              </a:rPr>
            </a:b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10405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</TotalTime>
  <Words>51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Actividad N° 6 (Serie 4)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No. 5 (serie 4) En el capítulo I (páginas 9 – 20</dc:title>
  <dc:creator>meduca</dc:creator>
  <cp:lastModifiedBy>Ivan Dominguez</cp:lastModifiedBy>
  <cp:revision>3</cp:revision>
  <dcterms:created xsi:type="dcterms:W3CDTF">2012-01-15T14:11:06Z</dcterms:created>
  <dcterms:modified xsi:type="dcterms:W3CDTF">2012-02-04T21:13:41Z</dcterms:modified>
</cp:coreProperties>
</file>