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060847"/>
          </a:xfrm>
        </p:spPr>
        <p:txBody>
          <a:bodyPr>
            <a:normAutofit fontScale="90000"/>
          </a:bodyPr>
          <a:lstStyle/>
          <a:p>
            <a:pPr algn="l"/>
            <a:r>
              <a:rPr lang="es-PA" sz="6000" b="1" i="0" u="none" strike="noStrike" baseline="0" dirty="0" smtClean="0">
                <a:solidFill>
                  <a:srgbClr val="2B479E"/>
                </a:solidFill>
                <a:latin typeface="Arial-BoldMT"/>
              </a:rPr>
              <a:t>Actividad No. 5 (serie 4)</a:t>
            </a:r>
            <a:br>
              <a:rPr lang="es-PA" sz="6000" b="1" i="0" u="none" strike="noStrike" baseline="0" dirty="0" smtClean="0">
                <a:solidFill>
                  <a:srgbClr val="2B479E"/>
                </a:solidFill>
                <a:latin typeface="Arial-BoldMT"/>
              </a:rPr>
            </a:br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En el capítulo I (páginas 9 – 20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9144000" cy="4941168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s-PA" dirty="0" smtClean="0">
                <a:solidFill>
                  <a:srgbClr val="000000"/>
                </a:solidFill>
                <a:latin typeface="ArialMT"/>
              </a:rPr>
              <a:t> S</a:t>
            </a:r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e presentan algunos métodos de evaluación por competencia, los cuales son de</a:t>
            </a:r>
            <a:r>
              <a:rPr lang="es-PA" b="0" i="0" u="none" strike="noStrike" dirty="0" smtClean="0">
                <a:solidFill>
                  <a:srgbClr val="000000"/>
                </a:solidFill>
                <a:latin typeface="ArialMT"/>
              </a:rPr>
              <a:t> </a:t>
            </a:r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mucha utilidad en el desarrollo del proceso de enseñanza – aprendizaje. Desarrolla las siguientes actividades:</a:t>
            </a:r>
          </a:p>
          <a:p>
            <a:pPr algn="l"/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- Elabora un ejemplo de actividad evaluativa en la que utilices el método de aprendizaje basado en solución de</a:t>
            </a:r>
          </a:p>
          <a:p>
            <a:pPr algn="l"/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problemas.</a:t>
            </a:r>
          </a:p>
          <a:p>
            <a:pPr algn="l"/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- Elabora un ejemplo de actividad evaluativa en la que utilices el método de estudio de casos.</a:t>
            </a:r>
          </a:p>
          <a:p>
            <a:pPr algn="l"/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- Elabora un ejemplo de actividad evaluativa, que puedas utilizar como evaluación final del trimestre (en lugar del</a:t>
            </a:r>
          </a:p>
          <a:p>
            <a:pPr algn="l"/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tradicional examen trimestral), en la que utilices el método de formulación y elaboración de proyectos.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735333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</TotalTime>
  <Words>115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Cartoné</vt:lpstr>
      <vt:lpstr>Actividad No. 5 (serie 4) En el capítulo I (páginas 9 – 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No. 5 (serie 4) En el capítulo I (páginas 9 – 20</dc:title>
  <dc:creator>meduca</dc:creator>
  <cp:lastModifiedBy>Ivan Dominguez</cp:lastModifiedBy>
  <cp:revision>3</cp:revision>
  <dcterms:created xsi:type="dcterms:W3CDTF">2012-01-15T14:11:06Z</dcterms:created>
  <dcterms:modified xsi:type="dcterms:W3CDTF">2012-02-04T21:07:15Z</dcterms:modified>
</cp:coreProperties>
</file>