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5ADF64C-27DE-4D96-AC8D-21100075389F}" type="slidenum">
              <a:rPr lang="es-PA" smtClean="0"/>
              <a:t>‹Nº›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71098B-ADDA-4FE3-BB7D-CF0D22606B91}" type="datetimeFigureOut">
              <a:rPr lang="es-PA" smtClean="0"/>
              <a:t>01/14/2012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134672" cy="2448271"/>
          </a:xfrm>
        </p:spPr>
        <p:txBody>
          <a:bodyPr>
            <a:normAutofit/>
          </a:bodyPr>
          <a:lstStyle/>
          <a:p>
            <a: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  <a:t>Actividad N°1 (Serie 3</a:t>
            </a:r>
            <a:b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</a:b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a la lectura.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24936" cy="3672408"/>
          </a:xfrm>
        </p:spPr>
        <p:txBody>
          <a:bodyPr>
            <a:normAutofit/>
          </a:bodyPr>
          <a:lstStyle/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El capítulo I desarrolla claramente las preguntas fundamentales del proceso de evaluación: ¿para qué, qué, y cómo</a:t>
            </a:r>
            <a:r>
              <a:rPr lang="es-PA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se evalúa? A partir de lo expuesto en este capítulo (página 13 - 21) desarrolle las siguientes actividades:</a:t>
            </a:r>
            <a:b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</a:b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1-</a:t>
            </a:r>
            <a:r>
              <a:rPr lang="es-PA" b="0" i="0" u="none" strike="noStrike" baseline="0" dirty="0" smtClean="0">
                <a:solidFill>
                  <a:srgbClr val="FF0000"/>
                </a:solidFill>
                <a:latin typeface="ArialMT"/>
              </a:rPr>
              <a:t> Elabora y sustenta un mapa conceptual, en base</a:t>
            </a:r>
            <a:r>
              <a:rPr lang="es-PA" b="0" i="0" u="none" strike="noStrike" dirty="0" smtClean="0">
                <a:solidFill>
                  <a:srgbClr val="FF0000"/>
                </a:solidFill>
                <a:latin typeface="ArialMT"/>
              </a:rPr>
              <a:t> a lo explicado.</a:t>
            </a:r>
            <a:endParaRPr lang="es-PA" dirty="0">
              <a:solidFill>
                <a:srgbClr val="FF0000"/>
              </a:solidFill>
              <a:latin typeface="ArialMT"/>
            </a:endParaRPr>
          </a:p>
          <a:p>
            <a:pPr algn="l"/>
            <a:endParaRPr lang="es-P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67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48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Adyacencia</vt:lpstr>
      <vt:lpstr>Actividad N°1 (Serie 3 a la lectura.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N°1 (Serie 3 a la lectura.</dc:title>
  <dc:creator>meduca</dc:creator>
  <cp:lastModifiedBy>meduca</cp:lastModifiedBy>
  <cp:revision>3</cp:revision>
  <dcterms:created xsi:type="dcterms:W3CDTF">2012-01-14T02:45:00Z</dcterms:created>
  <dcterms:modified xsi:type="dcterms:W3CDTF">2012-01-14T21:22:08Z</dcterms:modified>
</cp:coreProperties>
</file>