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85AEDB5-B6E5-4745-8236-8F798E0F830B}" type="slidenum">
              <a:rPr lang="es-PA" smtClean="0"/>
              <a:t>‹Nº›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9F3E64-D677-4534-8C92-8CB7C16A70DF}" type="datetimeFigureOut">
              <a:rPr lang="es-PA" smtClean="0"/>
              <a:t>02/06/2012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424936" cy="576063"/>
          </a:xfrm>
        </p:spPr>
        <p:txBody>
          <a:bodyPr>
            <a:noAutofit/>
          </a:bodyPr>
          <a:lstStyle/>
          <a:p>
            <a:r>
              <a:rPr lang="es-PA" sz="3200" b="1" dirty="0">
                <a:solidFill>
                  <a:srgbClr val="2B479E"/>
                </a:solidFill>
                <a:latin typeface="Arial-BoldMT"/>
              </a:rPr>
              <a:t>Actividad N° 2 Fase a distancia (Serie 3)</a:t>
            </a:r>
            <a:br>
              <a:rPr lang="es-PA" sz="3200" b="1" dirty="0">
                <a:solidFill>
                  <a:srgbClr val="2B479E"/>
                </a:solidFill>
                <a:latin typeface="Arial-BoldMT"/>
              </a:rPr>
            </a:br>
            <a:endParaRPr lang="es-PA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640960" cy="5472608"/>
          </a:xfrm>
        </p:spPr>
        <p:txBody>
          <a:bodyPr>
            <a:noAutofit/>
          </a:bodyPr>
          <a:lstStyle/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El capítulo II (páginas 22 – 38) inicia planteándonos una idea categórica y concluyente: “la autenticidad de la evaluación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por competencias”. A partir de esta idea, conceptos como, criterios de evaluación, indicadores de logro,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procedimientos y actitudes cobran una gran importancia, según su clasificación. Las siguientes actividades buscan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reforzar el contenido desarrollado en este capítulo.</a:t>
            </a:r>
          </a:p>
          <a:p>
            <a:pPr marL="171450" indent="-171450" algn="l">
              <a:buFontTx/>
              <a:buChar char="-"/>
            </a:pPr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Escriba </a:t>
            </a:r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al lado de cada ejemplo de técnicas, el tipo de evaluación que usted considere (Diagnóstica, </a:t>
            </a:r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formativa</a:t>
            </a:r>
          </a:p>
          <a:p>
            <a:pPr algn="l"/>
            <a:r>
              <a:rPr lang="es-PA" sz="120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1200" smtClean="0">
                <a:solidFill>
                  <a:srgbClr val="000000"/>
                </a:solidFill>
                <a:latin typeface="ArialMT"/>
              </a:rPr>
              <a:t>   </a:t>
            </a:r>
            <a:r>
              <a:rPr lang="es-PA" sz="1200" b="0" i="0" u="none" strike="noStrike" baseline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o</a:t>
            </a:r>
            <a:r>
              <a:rPr lang="es-PA" sz="1200" b="0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1200" b="0" i="0" u="none" strike="noStrike" baseline="0" dirty="0" err="1" smtClean="0">
                <a:solidFill>
                  <a:srgbClr val="000000"/>
                </a:solidFill>
                <a:latin typeface="ArialMT"/>
              </a:rPr>
              <a:t>sumativa</a:t>
            </a:r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):</a:t>
            </a:r>
          </a:p>
          <a:p>
            <a:pPr algn="l"/>
            <a:r>
              <a:rPr lang="es-PA" sz="1200" b="1" i="0" u="none" strike="noStrike" baseline="0" dirty="0" smtClean="0">
                <a:solidFill>
                  <a:srgbClr val="000000"/>
                </a:solidFill>
                <a:latin typeface="Arial-BoldMT"/>
              </a:rPr>
              <a:t>Técnicas: tipo de evaluación: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1. Lluvia de ideas: ___________________________________________________________________________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2. Prueba escrita: ____________________________________________________________________________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3. Phillips 66: ____________________________________________________________________________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4. Sustentación oral: __________________________________________________________________________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5. Resumen de clase: _________________________________________________________________________</a:t>
            </a:r>
          </a:p>
          <a:p>
            <a:pPr algn="l"/>
            <a:r>
              <a:rPr lang="es-PA" sz="1200" b="1" i="0" u="none" strike="noStrike" baseline="0" dirty="0" smtClean="0">
                <a:solidFill>
                  <a:srgbClr val="000000"/>
                </a:solidFill>
                <a:latin typeface="Arial-BoldMT"/>
              </a:rPr>
              <a:t>II Menciona 3 herramientas para realizar una evaluación diagnóstica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1. 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2. 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3. ________________________________________</a:t>
            </a:r>
          </a:p>
          <a:p>
            <a:pPr algn="l"/>
            <a:r>
              <a:rPr lang="es-PA" sz="1200" b="1" i="0" u="none" strike="noStrike" baseline="0" dirty="0" smtClean="0">
                <a:solidFill>
                  <a:srgbClr val="000000"/>
                </a:solidFill>
                <a:latin typeface="Arial-BoldMT"/>
              </a:rPr>
              <a:t>III Menciona 3 herramientas para realizar una evaluación formativa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1. 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2. ________________________________________</a:t>
            </a:r>
          </a:p>
          <a:p>
            <a:pPr algn="l"/>
            <a:r>
              <a:rPr lang="es-PA" sz="1200" b="0" i="0" u="none" strike="noStrike" baseline="0" dirty="0" smtClean="0">
                <a:solidFill>
                  <a:srgbClr val="000000"/>
                </a:solidFill>
                <a:latin typeface="ArialMT"/>
              </a:rPr>
              <a:t>3. ________________________________________</a:t>
            </a:r>
            <a:endParaRPr lang="es-PA" sz="1200" dirty="0"/>
          </a:p>
        </p:txBody>
      </p:sp>
    </p:spTree>
    <p:extLst>
      <p:ext uri="{BB962C8B-B14F-4D97-AF65-F5344CB8AC3E}">
        <p14:creationId xmlns:p14="http://schemas.microsoft.com/office/powerpoint/2010/main" val="4251857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176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Adyacencia</vt:lpstr>
      <vt:lpstr>Actividad N° 2 Fase a distancia (Serie 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N° 2 Fase a distancia (Serie 3) </dc:title>
  <dc:creator>meduca</dc:creator>
  <cp:lastModifiedBy>Ivan Dominguez</cp:lastModifiedBy>
  <cp:revision>3</cp:revision>
  <dcterms:created xsi:type="dcterms:W3CDTF">2012-01-14T03:00:26Z</dcterms:created>
  <dcterms:modified xsi:type="dcterms:W3CDTF">2012-02-07T02:58:42Z</dcterms:modified>
</cp:coreProperties>
</file>