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FF1F19E-D4EB-4A17-9ACD-FC7FD4899C2F}" type="datetimeFigureOut">
              <a:rPr lang="es-PA" smtClean="0"/>
              <a:t>01/15/2012</a:t>
            </a:fld>
            <a:endParaRPr lang="es-PA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PA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49C50C3-F16E-4F30-9342-4ADDBAA65CC3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F19E-D4EB-4A17-9ACD-FC7FD4899C2F}" type="datetimeFigureOut">
              <a:rPr lang="es-PA" smtClean="0"/>
              <a:t>01/15/2012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C50C3-F16E-4F30-9342-4ADDBAA65CC3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F19E-D4EB-4A17-9ACD-FC7FD4899C2F}" type="datetimeFigureOut">
              <a:rPr lang="es-PA" smtClean="0"/>
              <a:t>01/15/2012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C50C3-F16E-4F30-9342-4ADDBAA65CC3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FF1F19E-D4EB-4A17-9ACD-FC7FD4899C2F}" type="datetimeFigureOut">
              <a:rPr lang="es-PA" smtClean="0"/>
              <a:t>01/15/2012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C50C3-F16E-4F30-9342-4ADDBAA65CC3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FF1F19E-D4EB-4A17-9ACD-FC7FD4899C2F}" type="datetimeFigureOut">
              <a:rPr lang="es-PA" smtClean="0"/>
              <a:t>01/15/2012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49C50C3-F16E-4F30-9342-4ADDBAA65CC3}" type="slidenum">
              <a:rPr lang="es-PA" smtClean="0"/>
              <a:t>‹Nº›</a:t>
            </a:fld>
            <a:endParaRPr lang="es-PA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FF1F19E-D4EB-4A17-9ACD-FC7FD4899C2F}" type="datetimeFigureOut">
              <a:rPr lang="es-PA" smtClean="0"/>
              <a:t>01/15/2012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49C50C3-F16E-4F30-9342-4ADDBAA65CC3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FF1F19E-D4EB-4A17-9ACD-FC7FD4899C2F}" type="datetimeFigureOut">
              <a:rPr lang="es-PA" smtClean="0"/>
              <a:t>01/15/2012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49C50C3-F16E-4F30-9342-4ADDBAA65CC3}" type="slidenum">
              <a:rPr lang="es-PA" smtClean="0"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F19E-D4EB-4A17-9ACD-FC7FD4899C2F}" type="datetimeFigureOut">
              <a:rPr lang="es-PA" smtClean="0"/>
              <a:t>01/15/2012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C50C3-F16E-4F30-9342-4ADDBAA65CC3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FF1F19E-D4EB-4A17-9ACD-FC7FD4899C2F}" type="datetimeFigureOut">
              <a:rPr lang="es-PA" smtClean="0"/>
              <a:t>01/15/2012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49C50C3-F16E-4F30-9342-4ADDBAA65CC3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FF1F19E-D4EB-4A17-9ACD-FC7FD4899C2F}" type="datetimeFigureOut">
              <a:rPr lang="es-PA" smtClean="0"/>
              <a:t>01/15/2012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49C50C3-F16E-4F30-9342-4ADDBAA65CC3}" type="slidenum">
              <a:rPr lang="es-PA" smtClean="0"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FF1F19E-D4EB-4A17-9ACD-FC7FD4899C2F}" type="datetimeFigureOut">
              <a:rPr lang="es-PA" smtClean="0"/>
              <a:t>01/15/2012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49C50C3-F16E-4F30-9342-4ADDBAA65CC3}" type="slidenum">
              <a:rPr lang="es-PA" smtClean="0"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FF1F19E-D4EB-4A17-9ACD-FC7FD4899C2F}" type="datetimeFigureOut">
              <a:rPr lang="es-PA" smtClean="0"/>
              <a:t>01/15/2012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PA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49C50C3-F16E-4F30-9342-4ADDBAA65CC3}" type="slidenum">
              <a:rPr lang="es-PA" smtClean="0"/>
              <a:t>‹Nº›</a:t>
            </a:fld>
            <a:endParaRPr lang="es-P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88641"/>
            <a:ext cx="9144000" cy="1440159"/>
          </a:xfrm>
        </p:spPr>
        <p:txBody>
          <a:bodyPr>
            <a:normAutofit fontScale="90000"/>
          </a:bodyPr>
          <a:lstStyle/>
          <a:p>
            <a:pPr algn="l"/>
            <a:r>
              <a:rPr lang="es-PA" sz="6000" b="1" i="0" u="none" strike="noStrike" baseline="0" dirty="0" smtClean="0">
                <a:solidFill>
                  <a:srgbClr val="2B479E"/>
                </a:solidFill>
                <a:latin typeface="Arial-BoldMT"/>
              </a:rPr>
              <a:t>Actividad N° 9 (serie 4)</a:t>
            </a:r>
            <a:br>
              <a:rPr lang="es-PA" sz="6000" b="1" i="0" u="none" strike="noStrike" baseline="0" dirty="0" smtClean="0">
                <a:solidFill>
                  <a:srgbClr val="2B479E"/>
                </a:solidFill>
                <a:latin typeface="Arial-BoldMT"/>
              </a:rPr>
            </a:br>
            <a:r>
              <a:rPr lang="es-PA" b="0" i="0" u="none" strike="noStrike" baseline="0" dirty="0" smtClean="0">
                <a:solidFill>
                  <a:srgbClr val="000000"/>
                </a:solidFill>
                <a:latin typeface="ArialMT"/>
              </a:rPr>
              <a:t>En el capítulo III (páginas 40 – 53) </a:t>
            </a:r>
            <a:endParaRPr lang="es-PA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9144000" cy="5301208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s-PA" b="1" dirty="0">
                <a:solidFill>
                  <a:srgbClr val="000000"/>
                </a:solidFill>
                <a:latin typeface="ArialMT"/>
              </a:rPr>
              <a:t>E</a:t>
            </a:r>
            <a:r>
              <a:rPr lang="es-PA" b="1" i="0" u="none" strike="noStrike" baseline="0" dirty="0" smtClean="0">
                <a:solidFill>
                  <a:srgbClr val="000000"/>
                </a:solidFill>
                <a:latin typeface="ArialMT"/>
              </a:rPr>
              <a:t>ncontrarás algunos modelos de instrumentos de evaluación por competencias.</a:t>
            </a:r>
          </a:p>
          <a:p>
            <a:pPr algn="l"/>
            <a:r>
              <a:rPr lang="es-PA" b="1" i="0" u="none" strike="noStrike" baseline="0" dirty="0" smtClean="0">
                <a:solidFill>
                  <a:srgbClr val="000000"/>
                </a:solidFill>
                <a:latin typeface="ArialMT"/>
              </a:rPr>
              <a:t>Desarrolla actividades por grupo y documéntalas en tu portafolio de estudiante.</a:t>
            </a:r>
          </a:p>
          <a:p>
            <a:pPr algn="l"/>
            <a:r>
              <a:rPr lang="es-PA" b="1" i="0" u="none" strike="noStrike" baseline="0" dirty="0" smtClean="0">
                <a:solidFill>
                  <a:srgbClr val="000000"/>
                </a:solidFill>
                <a:latin typeface="ArialMT"/>
              </a:rPr>
              <a:t>1- Escoge un tema que puedas evaluar con un cuestionario de preguntas abiertas. Elaboración de 10 preguntas siguiendo</a:t>
            </a:r>
          </a:p>
          <a:p>
            <a:pPr algn="l"/>
            <a:r>
              <a:rPr lang="es-PA" b="1" i="0" u="none" strike="noStrike" baseline="0" dirty="0" smtClean="0">
                <a:solidFill>
                  <a:srgbClr val="000000"/>
                </a:solidFill>
                <a:latin typeface="ArialMT"/>
              </a:rPr>
              <a:t>las recomendaciones que aparecen en el documento.</a:t>
            </a:r>
          </a:p>
          <a:p>
            <a:pPr algn="l"/>
            <a:r>
              <a:rPr lang="es-PA" b="1" i="0" u="none" strike="noStrike" baseline="0" dirty="0" smtClean="0">
                <a:solidFill>
                  <a:srgbClr val="000000"/>
                </a:solidFill>
                <a:latin typeface="ArialMT"/>
              </a:rPr>
              <a:t>2- Elabora una prueba objetiva con 5 reactivos de verdadero y falso, 5 de llenar espacios, 5 de pareo y 5 de opción</a:t>
            </a:r>
            <a:r>
              <a:rPr lang="es-PA" b="1" i="0" u="none" strike="noStrike" dirty="0" smtClean="0">
                <a:solidFill>
                  <a:srgbClr val="000000"/>
                </a:solidFill>
                <a:latin typeface="ArialMT"/>
              </a:rPr>
              <a:t> </a:t>
            </a:r>
            <a:r>
              <a:rPr lang="es-PA" b="1" i="0" u="none" strike="noStrike" baseline="0" dirty="0" smtClean="0">
                <a:solidFill>
                  <a:srgbClr val="000000"/>
                </a:solidFill>
                <a:latin typeface="ArialMT"/>
              </a:rPr>
              <a:t>múltiple, respetando las reglas de elaboración de ítems.</a:t>
            </a:r>
          </a:p>
          <a:p>
            <a:pPr algn="l"/>
            <a:r>
              <a:rPr lang="es-PA" b="1" i="0" u="none" strike="noStrike" baseline="0" dirty="0" smtClean="0">
                <a:solidFill>
                  <a:srgbClr val="000000"/>
                </a:solidFill>
                <a:latin typeface="ArialMT"/>
              </a:rPr>
              <a:t>3- Elabora una lista de cotejo del proyecto trimestral.</a:t>
            </a:r>
          </a:p>
          <a:p>
            <a:pPr algn="l"/>
            <a:r>
              <a:rPr lang="es-PA" b="1" i="0" u="none" strike="noStrike" baseline="0" dirty="0" smtClean="0">
                <a:solidFill>
                  <a:srgbClr val="000000"/>
                </a:solidFill>
                <a:latin typeface="ArialMT"/>
              </a:rPr>
              <a:t>4- Elabora de una rúbrica para evaluar el proyecto trimestral, tomando como guía los modelos desarrollados en el</a:t>
            </a:r>
          </a:p>
          <a:p>
            <a:pPr algn="l"/>
            <a:r>
              <a:rPr lang="es-PA" b="1" i="0" u="none" strike="noStrike" baseline="0" dirty="0" smtClean="0">
                <a:solidFill>
                  <a:srgbClr val="000000"/>
                </a:solidFill>
                <a:latin typeface="ArialMT"/>
              </a:rPr>
              <a:t>documento.</a:t>
            </a:r>
          </a:p>
          <a:p>
            <a:pPr algn="l"/>
            <a:r>
              <a:rPr lang="es-PA" b="1" i="0" u="none" strike="noStrike" baseline="0" dirty="0" smtClean="0">
                <a:solidFill>
                  <a:srgbClr val="000000"/>
                </a:solidFill>
                <a:latin typeface="ArialMT"/>
              </a:rPr>
              <a:t>5- Presenta en plenaria los resultados de las actividades</a:t>
            </a:r>
            <a:r>
              <a:rPr lang="es-PA" b="0" i="0" u="none" strike="noStrike" baseline="0" dirty="0" smtClean="0">
                <a:solidFill>
                  <a:srgbClr val="000000"/>
                </a:solidFill>
                <a:latin typeface="ArialMT"/>
              </a:rPr>
              <a:t>.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10179548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Carton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</TotalTime>
  <Words>133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Actividad N° 9 (serie 4) En el capítulo III (páginas 40 – 53)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Actividad N° 9 (serie 4) En el capítulo III (páginas 40 – 53) </dc:title>
  <dc:creator>meduca</dc:creator>
  <cp:lastModifiedBy>meduca</cp:lastModifiedBy>
  <cp:revision>1</cp:revision>
  <dcterms:created xsi:type="dcterms:W3CDTF">2012-01-15T22:21:36Z</dcterms:created>
  <dcterms:modified xsi:type="dcterms:W3CDTF">2012-01-15T22:25:06Z</dcterms:modified>
</cp:coreProperties>
</file>