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4B9-08C3-4DF6-B4DD-D28834004B5B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BDC2-8970-45F4-8827-499D50A2CF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988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4B9-08C3-4DF6-B4DD-D28834004B5B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BDC2-8970-45F4-8827-499D50A2CF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497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4B9-08C3-4DF6-B4DD-D28834004B5B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BDC2-8970-45F4-8827-499D50A2CF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63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4B9-08C3-4DF6-B4DD-D28834004B5B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BDC2-8970-45F4-8827-499D50A2CF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05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4B9-08C3-4DF6-B4DD-D28834004B5B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BDC2-8970-45F4-8827-499D50A2CF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62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4B9-08C3-4DF6-B4DD-D28834004B5B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BDC2-8970-45F4-8827-499D50A2CF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81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4B9-08C3-4DF6-B4DD-D28834004B5B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BDC2-8970-45F4-8827-499D50A2CF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32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4B9-08C3-4DF6-B4DD-D28834004B5B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BDC2-8970-45F4-8827-499D50A2CF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345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4B9-08C3-4DF6-B4DD-D28834004B5B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BDC2-8970-45F4-8827-499D50A2CF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45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4B9-08C3-4DF6-B4DD-D28834004B5B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BDC2-8970-45F4-8827-499D50A2CF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62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4B9-08C3-4DF6-B4DD-D28834004B5B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BDC2-8970-45F4-8827-499D50A2CF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64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084B9-08C3-4DF6-B4DD-D28834004B5B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DBDC2-8970-45F4-8827-499D50A2CF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91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educa\Desktop\musica[1]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96752"/>
            <a:ext cx="33782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19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educa</dc:creator>
  <cp:lastModifiedBy>educa</cp:lastModifiedBy>
  <cp:revision>1</cp:revision>
  <dcterms:created xsi:type="dcterms:W3CDTF">2012-03-01T14:48:17Z</dcterms:created>
  <dcterms:modified xsi:type="dcterms:W3CDTF">2012-03-01T14:56:51Z</dcterms:modified>
</cp:coreProperties>
</file>