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84B9-08C3-4DF6-B4DD-D28834004B5B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BDC2-8970-45F4-8827-499D50A2CF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9887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84B9-08C3-4DF6-B4DD-D28834004B5B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BDC2-8970-45F4-8827-499D50A2CF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4975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84B9-08C3-4DF6-B4DD-D28834004B5B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BDC2-8970-45F4-8827-499D50A2CF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263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84B9-08C3-4DF6-B4DD-D28834004B5B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BDC2-8970-45F4-8827-499D50A2CF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805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84B9-08C3-4DF6-B4DD-D28834004B5B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BDC2-8970-45F4-8827-499D50A2CF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621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84B9-08C3-4DF6-B4DD-D28834004B5B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BDC2-8970-45F4-8827-499D50A2CF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812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84B9-08C3-4DF6-B4DD-D28834004B5B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BDC2-8970-45F4-8827-499D50A2CF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1327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84B9-08C3-4DF6-B4DD-D28834004B5B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BDC2-8970-45F4-8827-499D50A2CF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345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84B9-08C3-4DF6-B4DD-D28834004B5B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BDC2-8970-45F4-8827-499D50A2CF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0456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84B9-08C3-4DF6-B4DD-D28834004B5B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BDC2-8970-45F4-8827-499D50A2CF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562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84B9-08C3-4DF6-B4DD-D28834004B5B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DBDC2-8970-45F4-8827-499D50A2CF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8644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084B9-08C3-4DF6-B4DD-D28834004B5B}" type="datetimeFigureOut">
              <a:rPr lang="es-ES" smtClean="0"/>
              <a:t>01/03/2012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DBDC2-8970-45F4-8827-499D50A2CF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691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Users\educa\Desktop\musica[1]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  <a14:imgEffect>
                      <a14:brightnessContrast brigh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196752"/>
            <a:ext cx="33782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9197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educa</dc:creator>
  <cp:lastModifiedBy>educa</cp:lastModifiedBy>
  <cp:revision>1</cp:revision>
  <dcterms:created xsi:type="dcterms:W3CDTF">2012-03-01T14:48:17Z</dcterms:created>
  <dcterms:modified xsi:type="dcterms:W3CDTF">2012-03-01T14:56:51Z</dcterms:modified>
</cp:coreProperties>
</file>