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EF01C-8DEE-46B7-B169-4A0E518BEACF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8114C-AF17-4165-8B18-7C560A16E5F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Paolita</dc:creator>
  <cp:lastModifiedBy>Paolita</cp:lastModifiedBy>
  <cp:revision>1</cp:revision>
  <dcterms:created xsi:type="dcterms:W3CDTF">2012-03-01T20:45:33Z</dcterms:created>
  <dcterms:modified xsi:type="dcterms:W3CDTF">2012-03-01T20:46:47Z</dcterms:modified>
</cp:coreProperties>
</file>