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81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639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487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841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5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28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71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808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989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47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36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D42E9-E4B0-4EB6-AE9F-3424897AC132}" type="datetimeFigureOut">
              <a:rPr lang="es-ES" smtClean="0"/>
              <a:t>02/03/2012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13E40-576E-4FA9-B3A3-A169DBB386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95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data:image/jpeg;base64,/9j/4AAQSkZJRgABAQAAAQABAAD/2wCEAAkGBhQSERQUExQWFRUVFxkZGBcYGRgcGhoYGBwXFxobGRwYGyYgGhwjGhgdHy8gIycpLCwsHR4xNTAqNSYrLCkBCQoKDgwOGg8PGiwkHyQsLCwsLCwsLCwsKiksLCwpLCksLCwsLCwpLCwsLCwpLCwpLCwpLCwsLCwsLCwsLCwsLP/AABEIAMIBAwMBIgACEQEDEQH/xAAcAAABBQEBAQAAAAAAAAAAAAAEAAIDBQYBBwj/xAA9EAABAgQEBAMHAgUEAQUAAAABAhEAAyExBBJBUQUiYXEGE4EyQpGhsdHwweEUIzNS8QcVYnKCQ1NzksL/xAAaAQACAwEBAAAAAAAAAAAAAAABAgADBAUG/8QALhEAAgIBAwIFAgUFAAAAAAAAAAECEQMSITEEQRMiUXGhYYEyQpHB0QUjM/Dx/9oADAMBAAIRAxEAPwD10yXiM4bpBoRCUmHsUBXJAiNKInnKjiEwUwCywkoiUy4ciVEsIkSYf5EToRDgISw0CHD1tHShoLywxSIlkorp8p4BVJYxcrlQBPQ0OmAFUIEnTGir8QeJThzlMpRJsUKHb30/SMDieP4ias1ypU7oysr/AIqFWzaFmMUZOohDZmnH0057rg9OTO5sut26Q+Xixvo/wp9Y8kHiJZUl1q/lktWoergmrUtBEzj6/NfMpy3MKM+7b/pFL6xL8rLl0Tf5kepyuJIJbNV29Rl+4ho4mgksoUJHqGf5tHko4ksKdEwpOZ66MAT61ism+KpsolIWfbUpStWIJUAGpVRruTFuPqYz7FeXpJQV2e7ScUDrBaFx4/wLxsoqK1MRlKUh/fUXHwDbAAGNnwPxP5q8ugHzcVe0Os0W6KngmlZrs8ORA+GmBQBFiPlBSTFpSxNX8d/tHSIcQIa1ejdLwKJZHkhqkQQBDZiYhAYpjqEQ7JUQ5EuIQckQ/JDhLh+SAEjEoO+u/wA4aQ0SqREU0QwAZSQ8KGKAeFAoBdPDJ01hFQrxDLAc5gBc5S214mlY1Ewcigrtf4Q1EbJDUwbh5dICSawdIXAYScy9oSRDvMhmaECSiHRGlUPzQAihpUIbMVAxm1g0Qkxc9KElSiyUgknYCPKcd4lxWImqMuaZKQeVGVJpWqyUkub9I2fjPGNICXbOoDuBzN9I8oxGMyzAEqykmiiVBtht0jB1OeUZaIOjd02FSjqkRY/GzAtSZqlGcxIJcgjcVoNwP8V4VPWRmZI3F/3i747IVMk5gMs5IprzJrTcKDj1jBSvGUzMQtIvpQjSMOOMstyik33s6UskMdKdr0o1K8OhJJVUtXrapiSXNSkAulhSp2JI+cAyZq1pdPK4oWD67wLPwGIX/wCohwauNSEk3FaGAsd7SkXSnpVxiXUpEssEsWpfsftFTxbgKVZlBbEJsNmq3eAVYHEhQUyFhnGUjoABq5gWdxdcqYMwUKMQSD2qIvx4ZJ3CVmbJnhJVkjRFw7BrCiitLMbE9O0afDLmykMk86nK2919AdxdxrFFhuPShMCgkgn2nsHu0Eq8SofLlYKaugFanX6xdk8SUtoiYvBjGtR7H4a8UImmXLQFUQAQaMwDnqOo2cs4jVypoJI1F+j2ePnZHiHnJkzloIPtJOUt06al/tHpXgLxXLKUyzmCiaOQcxLuokqJUrUkn6RsxZbpS2Zz82BK3DdHowEOUIhlmJxGgxjRHSmOw9MAI1MmHpkw5K4eDChGpRCyRJmiOaqCiDFpiCaaR1U+sQTplIcVgU6asKLJBG+Zvk0KK/F4meFnImWU6Oog+sKJTAMwXG/LTzodNXUlyX6gxzHzJc1SFyiQoO5F2+4MV6sQaMTQez+ax2VisnOAQQajcWMOxUzQYCcUuFCwJKhUk7n/ABFvLW7RlZHEAV5gWejkNpQN8ossNjjlVVykAsBoeukKxkaBKoeDAkrFaPBaS/2hGMPSYcVxGoQxSqQKINnz4rp+NEsFayEpAck6fm0SYhdWjzvxbxnz5glJV/LT19pQuewt8TrFPUZlghqZo6fA809KBOO45WKmGYokMWlJsEp69VaxVlaQ4VpQ8r/va9CIlxc/Kn2SqmgLDreBJy1hSBKTnQfazF1B2q5jzkZyyNykz0E8cYJRigo4hLBiOjWpaKAeDUrxZmBH8oh20z0f0jQzuHuHF9AbNpWBsImZnZamqWSLNf7/AIHgwytW4OiSxJ0pIHx+BySitBSpg5l1qGQwGtyfQRnfMCwB/BzAmocZgzs3eNHi/E6peaXh5XmKSoOogkMBWwuFKbQQKrhuNmf1Z5lpNAEgPctaxIJo5jVBuEblS+7v9EZ5+eVR3+y/coJ/CVkjykzJdTVeYXYerX9QN4qsfnBSiYRMSLMoM53ILRr8bwxUtKlIxEzNV1LOYE3bpWMlgeFrnzVDzRTme+rUHdo24cqknJvZe5ly4nFqKTt+1EGDyBTqSgUJGZRsxI9Yt3EwFSpOYBIDoILABtNaUEH/AOzTFJy5pKma6an2X7+yPjAcnDSkny5yTJKc5KkqOVWVwwT/AHbdRB8SM90BwlDZgE3hzc8rnFAUqFQ4f4WDxe+B8ehOKlqmkAJWkBBolJPvX0fX9IQ4dN5CgonihSXAUGAqSaC2u4pA8icFIOaWylArKmYn2iVOa5aO4owhlk+4mhccH0dJUC0FAx5N4W/1VkolSZU7N5mViWdJ91ABDkk0ctSusb8eKJWQr5ikWLM/Z9Ov0ja8kVyzn6JN8FyTDVT2jzPin+sRBUiTIBXUArU4FhVKQHL0bNteN75KghOYurKMxoHVragrpBi1IDTXIeJ4u7CJgXZi1jYFxtWKOVPIvFhhZtf3hqFssYbMVHUh4icqSDY6h3bo41gIJWTMRza6izRGjGJWVJSXKWcD49vhD50ogtc1LsbbE1rX6xl8PWese6oqoCQNw3wixKxG6L1a6/vHIrDi8nKmWoga5k9/eU8KBRLG4eUktQpU7ZtGpo1SzxFOKVOdbA23Z93idc0qCUqcJAp0ep0ud4kVMBQQTSwJuGdmN26dYhAFUliA9n2/zBknGGWFWNbEGvreIF1ZnIcgHs5Bt1iQEI5Vii/ruPv3iDF5JxwIFFKFA6WN/tFuvEpQnMosBGGw2N8ssA6WcVr67bxcK4yhYSTmBDqDUZtjY+sCiWXaeLy1uEmtbgizPcdYHmcQAMZ7E8berl2DOzh72pcNFXP41C2kGjT4/ioQhan9lJPqBSPNEKJzGhIdybaEnvWLDivGFLAQDRRr2H7tDMHw4lFRdyaVL1+kcL+pZVJ6V2O5/T8emOp9ytxcjzCK3AtUvvTRtLwemeiRLqoEgXIy/OKfi3ieVhl5Ep8xX/H9XgnCYMzlBc/lBqmUTfWt3+Uc5wkopz2j8s6CnFtqLthGIxazLMwJYNQEioO5ag9IB8L8OnYjFZSoMpHtpLgJzJICaX0OtBbWm4lip+MxQkISQlKgkJSHYO2ZQF6R6xwTiuCwCEyZk9HnABJccz7W/KR0MPTaVTrf4Rgz9VfHb5ZnOM4WbJPk4HCkhPtTVJoTWgcgqJLcxMZXFeH8XMWV4ycpIJqiWeoNGoKgHW0ex8V8Qy0LSi5XQVtevaMZ/qKfLyJQwM7loRmcsOUbsXfaHyRcP8dfV9xMM9b/ALl/RHmHHkSpQyIVMKyf7iRzVN6d9fjQfEYBctMspdISpTLFjYd9CfWLPF8JTKmoBmmYU5jkWDRDMVU+R3aOTeIKlSEpUkhKhmSoaKzFWV+1B6xfCflio7+5JY7cnLYZIwC5n8yRNfKRT2XIbN2FB8Y7P4wJg8jEpyzMxImUZLkkMwJZ2e9Awu8G4HhM/wAsFU1SVkPQhhmClc7C2pO0afDeG0YnCj+ISDMBU6gSLOys1rABn1NmhVJN+vtyv5FnaXpf6P8Ag81wWOXhcSGOYC4qyk0enUDtTaNVjZ4noUqWE/zSArMCSpKdCwdnslPQk7Px3AkICZSVlaUcyXCXJDABSgC4A1oOoalJhuKLw8xUuYEi7ZVghrsx+veLMkXJ6kt18lOOSiqb2fwB4+WHTkygpoZaEktqSVAkqPe1osJfinETUiUl1FmzHTrsKfUwRhuPJU+Y0NCAoZGsxFABqwix4Bww42aqVLWiVLAzHIAxFAxCQwfrBTlLyuIJRSWqwbwpwlU/FyZYIUAsTJhDGiKmo93QDrHu/wDE5iYpeB8Bk4RGWSkAkcyrqV3V+gAEGpmgGv6x0McNKMEnbCJsuhMQSZigbawWnEBi7Abw4tYV3Pf8tFgoThsUadYmXPABJYC5NrbxSTlhJPu1BJDc1KP0G0CzsUUk1JQQkBBYg1qXJeDQthnEOIKCCpDKcOlWYZQCQxOp1oIzCcWAygxNa1at94H4ml5hmS1e0TROg67jVtCYDkrCTelPn9IdR2KpMlPEVHf0hRAuegk1+AhQdANRfzJxUzm1B0A6wlBJYB6mp02J/WJBLC1gITmc7X6QPNDHK2UD4u9dH/eKS6ybDySnQ9DoK9DTWkOxKwtOVdA/LrWxzDYiOJI940ez9NKfOBil2qaN0NDvEewVuQGQUliHPd7W9IWMnLY1ygOGLv1B/eDE8heIZsoEB3pW8K2FIGwuDfMVEspKmubgj5UIgBeFFiplA2Z/Q9XgvDulRKyWOZkpckmoBJFqtDJ0sK5w5zEumpYb2q1RGfJSjaL8at0DSuHEzCqWogXDpUL1NgB6DSJfEXGxJkHMtBLWb9L/AJpC4fgFEqDJQH9rMxF6crljesYb/UWalK0odw9TmWaD/tR+zxxsOPxJ2+51s2Tw40uwd4P4UMi8VMSylElyKN0esE+CuJfxGKnrWXIDJ/6vtaL3hWAlnhzI5UGW7mmlzb9IzX+meFITiZl2DADW5+MJJ+JHJN87Je1lkXolCC43bOz/ABJL/wByJlqRJSlJSZ2TMyrOoO3SGTOBYRE4zFcSSvNzAoWErzmrqFmfrFfgOKS5qVSUJKJgcqVSpBuSXvvFjJUnFmTNl4dIm4dJRPkS0jMUAumbKHvbG7HuDG7GtKcaqv8Afkx5UpNSu7/Q22CmpmKE9agshIyqBoW95vdMefcWxOIxXEJqswT5WVOZgQlIcgB6l3+ewi38PcWw8jFJQnzSmeoonJmpyj+YaKH/ACSpg7VB6QzivC5crGTchNRlJ0qTUdRlAftFU24eb1Xf1L8UFN0+z7ehT4fAFM1QzFZUkBcw3UXBygaBgwifxBKCkyk7zQWF8tixFmFYnWtiTRy3x6dIruJ8TIQDSg1uKGoOhtFUNU5p+hsmowg0x/C/ECpeIRnqUkS5ySBUAumZ1VUPG649jAgoWElMtIUGy+7Uuoqqew3JjxySrzVrWtRCAVFXZV4PPiWaUZRMySwmgv2BepPWOmsKRxZ5rYyb4inDEcynQ9EJLJA0pv1MReJcehakFOXMPaAQAX3Uq6iYdg8esIBXJRMC3agCjo5pUdYDMl5ixMSE2oAwA6RdSv2M6ug3BHy0iZLKg93FQe5jdeBsYSpUyYrzCWAChmyjcMaPuRHmwmJCglDAauxD9IufDnGEy5mRYqbFIf8AWkBRWrVQzk9NHuiOLpalvhAGN4wBQG8Y9GMIAIJYx04km5i/xUZ3FmrwfGwkAbfGLQceDP8An+IwAms0SDiBajvYdTt8IaMtT4F4NPxDifmHKK3O9tYZxDFIBpygeyHJYFtdg0Z5ONUVCjWFBfrWkFqKZpLrL0qUh3FNDQNtD8cCPfk7MxjGijsCC1bP2YwJjZzDK5cAXu52bT7xIJWYpCnyu2ne/wCsMVISpWQOQCa3LtYNuYV6ibAScQAKj6wo4qWgEg53B0ykekKK9bWw2k2RklBK0OHFEv2D01h8qcopIWGUNSHe/wAInOUqLEDV9vjDZwLkpYhnJe56GLSEcyaGKWpo/wC2sJIpU20Jr6xGmXmdVKCo/DWO5bluZgHFWp1sT0hdxlRYTJf9hzAp2IINiD66vEMxOdKkMxJrR76j1gGXKIDPcuTV/wAaJ5c5iSSXGxr3tCyGiwPGJUFrCgwFizAjuKQDJSWJDLGXKHKiNzQC1dLwevEKmPUE1qajs0QYZFSEkS2oS1B1A/PWMuVuexqx+XcOwq0JljOVJJ9kMACf+KczkN0Eea+PeFzVzkKShkBmoEneo+0eiy0BCiqUoAO6p68oKhslSqJH/UN0Jdq/xJwydiJKDLmS0oVVRzElYB0KgAR2TWMmOHhvYvySc+TS8C4T52DAJuljrp3eKPwLwXykT5SgUkzlJNqApdL9xGp8J4xAwqQC7BipR5QRoVUST0TQW6xlPEvi0cM4h/TStOISFqAUXd2zt1FANWvDeBHSkvuJ40rbZjuIeE8XwydMUiWJ8uYWcB1CrvQUOn2hL4eUzUzKS8zEABSZiT1NL16ReeIv9QZmJARg5Rz5nU6FLJf0ZI9YHxWAyF8gSpgcramhWsnXZP4M3USlCV/9N3S6ZR0/HYq/GnFFYmdhjmIVKQkFYepBKn+kcVNLOo3Zy5regel4U8AErLOdfp3gfFJKiQBtUsO9z+dIXU5pX2NMcaxt13IcTxJ0jKHrchvTrFBj5xK7HqNBtF8JYsR8K13v07NAHFsGAj0odBenWNOFxi6KM9yiZyfNKUqT/czno7/WD8F4bM0IKSKh1ElwC7MAkE/ForV8xCerb/CLLhWMMpJYuKuBUPYPsP8AlpG+Taj5eTkxjFy83BdHgYlSisqWqYEmuYBIy1DClO79IzyZqpqJi1OSEsH0Gjb/AA+sWOC4d5zHOsJF05nHbptB/GcGESgiWgsoEBIc1o5N2Au8VwTXLtj5ZJ/hVIzHCZNcxBYWOxELzz52aW5Y3S7/AEoYtuOq8hKZaQzgPShIYFQI1cGBfDmHmKWFSlpz5vZVZT76F4tTvcoltsbbhmJWpAziu5ofVqP3Y9INQlyPxu8FYKSFpDpyLT7SCXyv/arVOxt2gdMwFbCozAHQEUYG0Wxx+pRKQwuQ7Us/XaGhG3wbvFpjipWVJsHYAUG9hAQlbGHcWtuwuqxiEabiDZUokgqepHMXJ/eIwnfSJ/4gsxL03Irpa4eJGKsDbHYheZT0IqwZvlp6RHiJabAANsXc9wWascUrZhWz7/pSOzVlgC1G+jXggBZmHcuft9IUP8xYspQHcwoSkNZrpyEh1BnKXPfqBqIg885QCramwFvSJpq3TUREuW4em0MxiaSsC/Sg1He3yiWXiEuHSzUPzrEM3BAFqkM4f0MRKSS5er7/ADMQhcqSlbHNYWpXQA9oo8akBTE62eh3cdngpSS7qzEq5s1avvvWB5qHvfT6fSEycDw5AcbNKPLWyUjMHbXMH+mukQuGWpnUdz7IeurWeOYmYxAylQUa0cEag7UjsjBtLoosbFgWBvrV6xzZ5Vqa9DoQxukwnAzwpIBA6Apdtn9A+kQeJOMJQlSVFSlEBKUnMnM495rAtYvSwNBDkkJDJJQgsnMEspyKhyq8QkSkEFaipQfKA4TmLBSiXClK0cEM96kxEtVAl5TKeGPGE7DzcmIXMQguZcqVQqWohqgfU00G11x/w+c8nGgLmKWsKUrOhaUoFxQEK7lRZjXSKri3h/zJiikhCWpKTIIRvzcxBUf7gSRvuyXiMVLKv55UMhTkKZq0jRLNLJCQ/si7CL7RRVHqmE41hhKmKlqQlZlhllspUaAOKEgkaaxjMZITLDPnJOZS/wC5W9DbbpEnDpkomWEInBPvIyLZaxlUVAEDJXp3MUXFuIKGIUtZmS86qImIIQlAHuGzs1TSMPVRlNpeh0OjahbA8Xh1qUA7AVPa4r1+0dmpIdhRrV+rdItuEnzkKCCkrypIJIZTEEgkUdQDOLPFfjMcFr8uiJovKVmA6s45j2MUxUns+xslkV7dytwxLgHvW36U6xHxqYwBBIuAQdTRx8fmYIV7RZK8w0Kg1xQ7ikVfE+I5CxMpdfZTcRrhC5poyzm1F2jPKyomgh2oa1r9oImKHmFrG+jjW5gLECvMGJqR3Jh+FBKmA90t1YPHRo5WrsWsiavDmauSnNLDBSiXS+w3Ln0i/wCDziqVLnTVMpWa7BOVRygfECvUxVjh0zFEFY8mSkCjBOYvUt2e9qRX8X48VK8uWAJQGQJ6OaxKsTgk4zhZip61AZkprld7ULDS1RptF3wvh4UkTpKQlSW0Z6AsQKEenWM/4emTvMZFSLvZti/aNrwRkLbmRJnczAVSoBylzZKgCx6CJVuicKyxQVKCSQQFDlD1L37AN6tBKpXllgQWuQDQnv8AWOYTDuc4ol6JIKj3Fb06feaTJM1XOpmAAS5Lu7CtgNu+5jSo7FDe4L/FHMTYbfnrDZgKWVYKD3Bte30hqpJrro/wjhQos5NLD7QJNgokRNJoLmJJcpRcAezX4QOmYkCxCnooG3cQWcZ5gCKDVRf2jTp3N6kxEqIyMzejW+kNTOD/AJ+COSkqKjlGZnvV2/aGTpCks6We0C+4GuwQcZCgMA/2k9eaFE1C0bidN5Q4qTf0dqWaGSFJzBxYuew6axMtIBABBFzWubUCIJIZRJPp8n/WAy4nmTc5Ja4elPmd4hKWqGb/ABDhLGYpBcO3eJF4Mlm3Y1HehiDDUT+ZOdtnLAWYAnSIEzBMJSFW+BY6EQ3HyytSkg8iKsnWhdXVoq18iM1S5ZwwGt3fpGfJOr22LYK3RPxbD5gDLZQNOVW1CWO5Fn+EC8PB8sg1U5IBYW2JoO5pFZMxykrKkn3jTeoDfGAcRxPOVy0gug5TQ1Jc73D/ACjh6lKbml7ndjBqChfsXip2bOywhgCAAkqJI00eum/QwDiuJTQUnzZgoLmgr7NAM3rWBsFhcrFZ9FqKTc6fq0E4XioPKQpYPtUZL7jMXPwEGGZxey2Jl6dSXO5XcR4opMpZ5ixGVyQS1hQ73AresBYiXi8QhqSUFIzZ15Moe7ElTUuwHWNTMUQVZR7RT7PKokJdgs8yQ4H01MZjinCkzgM4XKQFk5RQkVHs15iTWYrMSXACzQdLHKM90crJGUNmHcCwcmQUYg4pcypQkSwopJAAURmqtKXqpmfcwRjeO4ia+RMichjVRyqNWYg0pqBT6RLgMKmSlKEyQkq/pyXzKLEsqaST1LGgr1CR+JcCRXErKZmUNzvkJBqoa+WkWS3MXJuxE8am7YYTcVQLwnAzxNSqXhVybP5akqBvcZwAAO/pGs45wSXicGRMleViHGQrFQq9Ck6tVjGFwXiJCVhKMOgpFQpWZwhjzFIZioOQnYi0WvEPFCAOSXnWGAZICXpQNskGjbQY49LJLLqRnl8Mxc+ZOlJllJBAUp6Cn92risQcV4EjBJHMFTddoM4P4iXJUsT0lOdXtAH3WBfoCBXoYsOL8bCsqc6iFJUf77JzVC36jcv0i1eXZIrlPXvJnn5k5syySwqopSSzlg+zmkXHAUJCiZcsziwDmXmCSr2XzAtUXDRZP5hkzwtCRNUqUsiWGQWBCVh2MteYEk6FR0i+lYBOGKTzJSXCSn+pKXldSRR5kpQBV5agSCmYA6kELsbtFSW5WHixlpKZ6MOAGDBJBqH0C2ZzXLeK7+Aw02stKHDOApUtXRiStJruhEX3FJgmDJOTLmJDELIJSUliFZkEzJQIstClyzqlNQAsPwBEtTyFKSogjItlKINXQtFJo2UkP0heEGrYDw/gxllRQVFRTQKDaioUklCwC2o7RccMmLCU+YkpPMS7uQDR3eo0tFTMTMR7My39pF7ZSCRYC5EFYHi5I/mFLkhLFQSRsQbM+hNIsg7FmqN1wzD8rqUc4CvKl5FAZq5VFRZJYv8AhiGXhylxNqVJBcOapzZlVqC5HSI0cWWTKUSUgJCTmFAWDkAEEGle8SSkTJk5KgklLnIrKAkgm52F941JGdjJcliACVKNGtlO5Ar/AIiafgZmUqASsDahG42NdYtlYJANKkmhLVc+yCWfWkAzgoPlU2Uuo3GpI9Nu0EBUTZJS2ZDKvla99X7UEdCCfdoehDRYTJvvEglr/OneGonHKQQKkVNTTrt+aQNkLyRowa0B0ghzXcBhf/ERzFFYSVM9WDn1epr0hy+IkJbKBdvzcwL5wd93qbPvDpCsklyZjcrtpzAfJ47DETKUH58IUTcFmyJTkNATvr8ftEEuujat+XgiYkVdrgFnv2b0h6GSSpq6UDfBrxQaTiRajFNjfrrEeJnUASCl3rdxoDBMxIIsQRQu7vuXjhlpSgsSty9CzNUHvenSBQQKXLSQRlqbmkCcSwDyzqQCpLMXUP2eLJU1JAJuXJNBvb0hYvhvISFJSClSwCQeUVqU6kkCwMU5I2miyDqSZhpaQweK/DyVImTASoh86TmehdgQLM30MaJebMQkcjUSwv6bPpFXMwykTDmzcyQAze05LHplf8eOA8co6kj0MMsZaWV3Ez/Lq5LhqOXcflItMNJsWfMzuK9a3I79YEnIzLl7Jd/+2nyizkqYA5cxFuY0LvYF/T6vFD/Comru2dTMIFKmyQGoCGbr2NKmJvJCElYYzDzAKqLEv1LUG9AKVVKhaUuVMVEkHXuBuA7dbWeAJM5lKmmpTUPqrR+gJHxEXYMjg6sy5sSyKx8nEhKlJutSXnqcZkIaqFN7NGCkirkJprT8RnLxJOX+mzJTYACpzN6P6RY4niEhSkylJWhcwspadVEuEk3oTm1r2eBP9vMuYMz5XZ9xux7ja8ddSTVo40o06YT4Y8P8yzNCVVZKSAE0uot7VmbakXicElKCtnJCllTk05gkBJoASr4NFTIxQDAOCtg4YBI16OflSCcTi1F0AnKK3BBAygW2vtDab3BfYXE+DoUq1ErQGCanM5fRwABRzURncZwxLJZKCQ6rKGd+ZORT5knTKaU+F1P4qrOSD7xV8mSP19YBVMzob+1TvtmuO33iLYD3KvhBT5C5c0MkJyrpUCWpSkrH/ISZs5v/AIkxfYNCVyly55BUhIJUkVAQXzo1dCkKIrUA/wDumKjDsJnNZRyKcOGIKX7soj1juFxxTLlK96SSiYKMpOWjvcZUU6oh9Vi1QZOW4UJjJVLJztYZmafLa8pb8wFiQsXIinx844cHOAuUWJToCbEEewrZQoq9QWgrFY7+Hc1UnDq8tyxzYaZ7B6gA5SNQqX/aIB4lh1AEDmQljKUXKVSpg5pSibh8pSX94GmblGnuFy9AWZxBa8tDiJK2SJgVkmoP9i11ykbLCkkez0L/ANszpQiSokApJdkzHTZSQaKr/aTXQWgPgOF8tWZJyhqg3IJohT0NdCIi8QcQlzFeUykHMXUhlBRdmKSQWcaK9IujwVSvubfhmAUv28wlv7JN26kO+5MaqTNFHPps20Y7hWPeVKDvyBOar0pYxfJcBICmGYO6XJDFx00rGrhIz8ssFTs12NXDgUbWutdIg88Pl1FfQvsICM1RWSKJ6uczgMQ9tmjqZDAZaBzvXqH6wbAxs7EJfLV2cBq9v3gNaxmKQSdxt2iKcljR9oiSm9Kmxe33/eBF2K1QRMwoGul4CmJAP2jom0rTpvHF0EOhWcMs6PChqp52B7kwoFho9BKmS7mn4W+UQ+e5dut/teJxKKiBo9R/iHTcJlLgvWKLL6GmYpb6OHUA9xa9yfWIs2oL0+D7wRNRQEFqiI9LZhVxpqKataIEiCCq2tB3/wA0hZAoseWzkt1eo0tHTmBYsG10PfaIwoAn71fVqwpLBcbNMsqISmo5BYAUFNDu0ZOfilTMycxBBcNoAHB9HjWYpSZgDix9fzSK3G8GlqdQz5n5VDR/db3g9HMYOp6ecncWdDpuojFVJFDKUWrQ6/T8MH4deW5UCHNLpewH/ItfQD4A4+QuWp9dxb9jAn8SXHT4RyJYpRe52Y5FOOzLeRNzqDh+g0A0D6dT1huILqBAYAUejitfU19YhkTQASLkN6G/Y6fGOqngi/bb9qRQ9i0rp8kuDqCCDW4LhyIs5mNQtFUkTEiybMzAgKP4XiLFeyTqzel4xfE+IKQohKz0H2jf02ueyZk6mMEtUkazB8SlTFBIKgsCrlj3Glvy0HeU9A97PazP3e+sYfgQXOmOTV0pFOclRAAFK1Id943SJy/MyLASsptQaZqudtuzR10vU4j52Bpkhwag/ljEUpNNQSXJpptt26RarlpCUFIIUBXUEuWI22ZtICnIJTY0O0DTW4bK3FYc6cxrQAk0D27tAqCClQUX8wv2KcxD9wW9TFl5WhHMVM5NGNGtTv1ivXw4JWmrMXSxez0v/iABo7xWYkiRmbLNAkLpYZSgK/8AEGWvumBOEyFeUZMz2kW6MSW/8S57E/2iCsdlycxqnm9CMpH0PpEMjEJVOTMSSOULHdspP/2Cqd94l9iV3BeIDJKUBmzFVFHVy7t0CYpghYlg5ktnoHAW7Bywq1N4teOTs5UQQUJUw3BIqHOhuP2iqU6FOkqBa4cUNPgXbrFqYskbPgc0mRLU7kvU1cglzGtlS1qlhWpT7tQ8Y3wlinl5D7qstBodTv37bRr5ExaBkALOApITmdIdzeiSNBaNS3ijK9mVWKxBWTlAIsCbPehds14kRj1kh2NOShYP1/zrFgDhwjylMA5LB/afl5rggU/xAE+bL5khOQkMSDy0am7ECGSYBTJBbqKuaAem0Q4i4aooQfrDpXElJJJZYNGqB6QJNRcmj2HSGFdj5hJtbXp1giWlBQwclua1D01gRJpq/wCkdYMGNaOG72P5eIKTfxKRcA9YUCKSp/ZPz+0ciWTSenyZrm1LOzVHzMOnJYD51h6JKiHTp6AlqREZuZiAH2cAfvGQ1DDLKSdidH9W0bpCnTA6ikmlBer1LgRJMILOz0+5AECr9qiuXqDUk/KCQYsGhI/e/wCa6xGAXrtt3NCenTSCVygNC56afd4U6SQk1vSw3exvWDRAPEgPsLehiKYTcUAt3gicWJ6foBWIhLKmYhn797RAAOOwoUkhqHS9toxvHOGzJCgaqQpmO3Q9Y301IBfmJFK0ftA+LwoWgpWlwrT81ijJhU19TThzyxv6GERiig8zjoaNR6+kTYedmFKiJuKeElgvKVmp7KqKYWY2O2kVKv5ZeqT7yFUNKF+to5WXpnFHZxdRGfDLDEBRScrHoafMWjEY9Ks5z8pO+vYgRpMXx9IzZWd6auH1a3rGbx05UwE0IFSADyhwASbe8B8Iv6XHKHJV1WSMlsyx8P8ADpk4qCFIT5aSomYvKANWG5YOQKM7iIUeIFfxHmOoAs4zqVUJCSXU5Ls7ej0ipQolkgVJbu9qQcpYmrzKyINiEJyjlAFEijnqzl7R0K2OVPd7HpWCmeYlCgLixNPjtTWHzFkvpqw+VPVoreDEITkdRTRioB92Z7vFisuKw6acSpppnJuEC2Z8/wCur/NoFTw1lhdHFC9Ug5jVjR6Cv7QfKmLSCtLPpm1sBYbneKrF4orIlSU0d1KBfIlHu9yujnaM2TYvgrKHiOAJM2XnAJJUXPsJGYmguSWAAH6RW4cGXMSVKCgAzPvcGNaOGhAXMUSoqZ9aCrPq0ZniEklcuWxcp5jqHUosBuRrFePIpOkXSx6VbBZU0GYyjmSHzEas+urAAOYC8x2vt+fmkLiCwmbMSgBKbAB2G7OfSI5CSWG5p3NI1Iys13hhbS1ZqurXYAARpf8AdFeUpBNN6v0fcfKKTD4US0BIOnqT6bmJ0kg1pGuLSjRlkm3YZiSAkJBF3o1+40/aB5kx2tWOqUG23iFQAJa0EBMiYdKfe8PXMe93eIZEqtTT9YcpPX13icgEBYw8UINw9t+hiAAuIfno1/zSICi1PGl6AgbBax8kkCFFXXb6xyJQNR6YvFqSdh+/7RCJ5csq5fsbepiXEsKO5ue5rbSB5QFRWpNT11ihbmhiCa0JBVbvvHZczKeZLgdy9wM1jDkpAatfj9BEqyE8zNb8MSgkiZZzVNhyv2sa0A2gabiDlI9ojWtK3BjsxSlNzNU20fU7wNPmqSQdXbTX0pWDQCOapwXZrsRc/wCIiJsw6Up6fKHzElVqWp1F4hWgknQaxKIMy1eCJ09wkHLQbXcvzQHmAo3rWOTJhLVps+28C6ISZcxKhoPl6xWcW4TLng5xUCigzj7jpB4V1ajtA8xVNqfHvBq1uG2nsY/G+D1q5UqlZQnKFMxo5b2aEk37DRozuI8N4hBIVLURuASDdqoBFW1j0qZKckk3P5TSIp2GUFNU9qsLaRXoXYtWR9zN4bw9LnSkCbL8tYQxWFkrUqgSVAjKGCWZzeC8PwiXKUlUsMUgsSxf2nJpsWaLiTIASXrdsoq9qk6aw04cEhqklm303paA4toF0CSXDA6WbQka/mkGpTcO9Ae1HPy+kB4pSUJKjRh6/lIiwnGeUEF0LJAUNDlZq9/nCalB7jKOrgdxLEK8s1swBNhUXa46XLR2Ri5kqWJaJCihPvzCE5ialRTcVJpE6cssgrUKeyKe1sP2ikx3HxMVyklIN/re8Y+oza3UEben6d8yJTxCqEKYFamBzUbUk6CKolH8QVzFZEAkFbV9lm3fLQJEBYvi2ZS8ignlIzHYmyS22tIp8RiitIf2U0o7VeHwYtI3UZL2GYnFmYsqNHNhYDQdhFpwDDlcwECiC5NP16xQIVWNBwGdylOhIPewvG0517GlCuavbT5RJJmfn5eBZMuuh7WG3eDEj5RbFlLRJNMRpU5/aOLmNDpgpS/SHTTFHoBIiRJhOgIoCFFnzH4t6/WIpii7sz/CJwAmSa0iRExAfMLB3Du7Fv0iGTly8xIL0DdokTiV5aEB92/UQbFZCuexavplIfoRHYj8jqflCiWSz1LiwqntA6rDv+kdhRSi4ZhqqrsfpD8WeZH/AFjsKGASNX4QFiU86Ro3/wCo7CgMIPhP6a+5+piHT4fQwoUFkQNPsOxhkvT80MKFCEOKuewiI2Hb9YUKHIGYf+sfT6K+0SKQHXQWT9DChQEOiunDmT1Uv6GO4tIE5bBmWv6qhQoCAzP+IP6Seqlv1tfeM7jC0oAUGY/QQoUY8vKN2AjwqiououdzU6amAMUs1qdfnHIUJHk2rgrE2+MMB5P/ACP0hQo1Lg5k/wBhkgWjScKHL6t6UhQoLK+xocKOUesFJFT2/WFCi5FDIVQZwUOsPW0dhQ0RR3GNOhLdO0BIuPzSFCgIDHyhyj82h6B/L9f0MKFBFGotChQoJD//2Q=="/>
          <p:cNvSpPr>
            <a:spLocks noChangeAspect="1" noChangeArrowheads="1"/>
          </p:cNvSpPr>
          <p:nvPr/>
        </p:nvSpPr>
        <p:spPr bwMode="auto">
          <a:xfrm>
            <a:off x="1763688" y="1268760"/>
            <a:ext cx="277969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7" name="6 Grupo"/>
          <p:cNvGrpSpPr/>
          <p:nvPr/>
        </p:nvGrpSpPr>
        <p:grpSpPr>
          <a:xfrm>
            <a:off x="-24128" y="0"/>
            <a:ext cx="9178245" cy="6857999"/>
            <a:chOff x="-24128" y="0"/>
            <a:chExt cx="9178245" cy="6857999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128" y="0"/>
              <a:ext cx="5036238" cy="3422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5462" y="1"/>
              <a:ext cx="4088655" cy="3450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128" y="3422898"/>
              <a:ext cx="5089590" cy="34351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6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5462" y="3450843"/>
              <a:ext cx="4088655" cy="3407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264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7282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educa</dc:creator>
  <cp:lastModifiedBy>educa</cp:lastModifiedBy>
  <cp:revision>3</cp:revision>
  <dcterms:created xsi:type="dcterms:W3CDTF">2012-03-02T09:14:28Z</dcterms:created>
  <dcterms:modified xsi:type="dcterms:W3CDTF">2012-03-02T09:37:57Z</dcterms:modified>
</cp:coreProperties>
</file>