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7" r:id="rId2"/>
    <p:sldId id="269" r:id="rId3"/>
    <p:sldId id="270" r:id="rId4"/>
    <p:sldId id="271" r:id="rId5"/>
    <p:sldId id="268" r:id="rId6"/>
    <p:sldId id="272" r:id="rId7"/>
    <p:sldId id="279" r:id="rId8"/>
    <p:sldId id="280" r:id="rId9"/>
    <p:sldId id="264" r:id="rId10"/>
    <p:sldId id="265" r:id="rId11"/>
    <p:sldId id="266" r:id="rId12"/>
    <p:sldId id="257" r:id="rId13"/>
    <p:sldId id="258" r:id="rId14"/>
    <p:sldId id="260" r:id="rId15"/>
    <p:sldId id="261" r:id="rId16"/>
    <p:sldId id="262" r:id="rId17"/>
    <p:sldId id="263" r:id="rId18"/>
    <p:sldId id="274" r:id="rId19"/>
    <p:sldId id="275" r:id="rId20"/>
    <p:sldId id="276" r:id="rId21"/>
    <p:sldId id="281" r:id="rId22"/>
    <p:sldId id="277" r:id="rId23"/>
    <p:sldId id="278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76A931-06F5-4AA3-A145-D751F68A0340}" type="datetimeFigureOut">
              <a:rPr lang="en-US" smtClean="0"/>
              <a:t>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E89F79-48A4-4B17-A521-96C953C13F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MyIPFWAdvisor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Status Presentation,</a:t>
            </a:r>
          </a:p>
          <a:p>
            <a:r>
              <a:rPr lang="en-US" dirty="0" smtClean="0"/>
              <a:t>6 February 2012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428750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1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0387" y="476904"/>
            <a:ext cx="7543800" cy="914400"/>
          </a:xfrm>
        </p:spPr>
        <p:txBody>
          <a:bodyPr/>
          <a:lstStyle/>
          <a:p>
            <a:r>
              <a:rPr lang="en-US" dirty="0" smtClean="0"/>
              <a:t>Individual </a:t>
            </a:r>
            <a:r>
              <a:rPr lang="en-US" dirty="0" err="1" smtClean="0"/>
              <a:t>Cmap</a:t>
            </a:r>
            <a:endParaRPr lang="en-US" dirty="0"/>
          </a:p>
        </p:txBody>
      </p:sp>
      <p:pic>
        <p:nvPicPr>
          <p:cNvPr id="4" name="Content Placeholder 3" descr="Screen shot 2012-02-06 at 12.29.5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77" r="-9777"/>
          <a:stretch>
            <a:fillRect/>
          </a:stretch>
        </p:blipFill>
        <p:spPr>
          <a:xfrm>
            <a:off x="-718433" y="1600200"/>
            <a:ext cx="10545588" cy="5018884"/>
          </a:xfrm>
        </p:spPr>
      </p:pic>
    </p:spTree>
    <p:extLst>
      <p:ext uri="{BB962C8B-B14F-4D97-AF65-F5344CB8AC3E}">
        <p14:creationId xmlns:p14="http://schemas.microsoft.com/office/powerpoint/2010/main" val="24081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2702" y="228601"/>
            <a:ext cx="7543800" cy="914400"/>
          </a:xfrm>
        </p:spPr>
        <p:txBody>
          <a:bodyPr/>
          <a:lstStyle/>
          <a:p>
            <a:r>
              <a:rPr lang="en-US" dirty="0" err="1" smtClean="0"/>
              <a:t>Usecase</a:t>
            </a:r>
            <a:r>
              <a:rPr lang="en-US" dirty="0" smtClean="0"/>
              <a:t> Model: User Login</a:t>
            </a:r>
            <a:endParaRPr lang="en-US" dirty="0"/>
          </a:p>
        </p:txBody>
      </p:sp>
      <p:pic>
        <p:nvPicPr>
          <p:cNvPr id="4" name="Content Placeholder 3" descr="Screen shot 2012-02-06 at 12.39.03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929" r="-19929"/>
          <a:stretch>
            <a:fillRect/>
          </a:stretch>
        </p:blipFill>
        <p:spPr>
          <a:xfrm>
            <a:off x="-538825" y="1423872"/>
            <a:ext cx="10725196" cy="5233695"/>
          </a:xfrm>
        </p:spPr>
      </p:pic>
    </p:spTree>
    <p:extLst>
      <p:ext uri="{BB962C8B-B14F-4D97-AF65-F5344CB8AC3E}">
        <p14:creationId xmlns:p14="http://schemas.microsoft.com/office/powerpoint/2010/main" val="321958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Helping get concept maps up and onto the public servers</a:t>
            </a:r>
          </a:p>
          <a:p>
            <a:r>
              <a:rPr lang="en-US" dirty="0" smtClean="0"/>
              <a:t>Use-case specification for “Generate Student Preferences”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Connor Becker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9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Preferences?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Hard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Enrollment information</a:t>
            </a:r>
          </a:p>
          <a:p>
            <a:r>
              <a:rPr lang="en-US" dirty="0" smtClean="0"/>
              <a:t>Dates and Grades for Taken Classes</a:t>
            </a:r>
          </a:p>
          <a:p>
            <a:r>
              <a:rPr lang="en-US" dirty="0" smtClean="0"/>
              <a:t>Class standing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Soft Data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Availability</a:t>
            </a:r>
          </a:p>
          <a:p>
            <a:pPr lvl="1"/>
            <a:r>
              <a:rPr lang="en-US" dirty="0" smtClean="0"/>
              <a:t>Specified as an </a:t>
            </a:r>
            <a:r>
              <a:rPr lang="en-US" dirty="0" err="1" smtClean="0"/>
              <a:t>iCalendar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Particular Course Choices</a:t>
            </a:r>
          </a:p>
          <a:p>
            <a:pPr lvl="1"/>
            <a:r>
              <a:rPr lang="en-US" dirty="0" smtClean="0"/>
              <a:t>What science classes to take</a:t>
            </a:r>
          </a:p>
          <a:p>
            <a:pPr lvl="1"/>
            <a:r>
              <a:rPr lang="en-US" dirty="0" smtClean="0"/>
              <a:t>What electives, etc.</a:t>
            </a:r>
          </a:p>
          <a:p>
            <a:r>
              <a:rPr lang="en-US" dirty="0" smtClean="0"/>
              <a:t>Min/Max Credit Hours</a:t>
            </a:r>
          </a:p>
        </p:txBody>
      </p:sp>
    </p:spTree>
    <p:extLst>
      <p:ext uri="{BB962C8B-B14F-4D97-AF65-F5344CB8AC3E}">
        <p14:creationId xmlns:p14="http://schemas.microsoft.com/office/powerpoint/2010/main" val="1726046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Use-Case Diagram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781800" cy="502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615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idx="1"/>
          </p:nvPr>
        </p:nvSpPr>
        <p:spPr>
          <a:xfrm>
            <a:off x="222885" y="2667000"/>
            <a:ext cx="8698230" cy="3916680"/>
          </a:xfrm>
        </p:spPr>
        <p:txBody>
          <a:bodyPr lIns="0" tIns="0" rIns="0" bIns="0"/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Use-Case specification for "Generate Schedule"</a:t>
            </a:r>
            <a:endParaRPr lang="en-US" dirty="0">
              <a:cs typeface="Calibri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Setting up </a:t>
            </a:r>
            <a:r>
              <a:rPr lang="en-US" sz="2900" dirty="0" err="1">
                <a:cs typeface="Calibri" pitchFamily="34" charset="0"/>
              </a:rPr>
              <a:t>Git</a:t>
            </a:r>
            <a:r>
              <a:rPr lang="en-US" sz="2900" dirty="0">
                <a:cs typeface="Calibri" pitchFamily="34" charset="0"/>
              </a:rPr>
              <a:t> repository for source code management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Eclipse Integration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Basecamp Integration</a:t>
            </a:r>
          </a:p>
        </p:txBody>
      </p:sp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3900" dirty="0">
                <a:solidFill>
                  <a:schemeClr val="bg1"/>
                </a:solidFill>
                <a:cs typeface="Calibri" pitchFamily="34" charset="0"/>
              </a:rPr>
              <a:t>Trent </a:t>
            </a:r>
            <a:r>
              <a:rPr lang="en-US" sz="3900" dirty="0" err="1">
                <a:solidFill>
                  <a:schemeClr val="bg1"/>
                </a:solidFill>
                <a:cs typeface="Calibri" pitchFamily="34" charset="0"/>
              </a:rPr>
              <a:t>Forkert</a:t>
            </a:r>
            <a:endParaRPr lang="en-US" sz="39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67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2885" y="2590800"/>
            <a:ext cx="8698230" cy="3992880"/>
          </a:xfrm>
        </p:spPr>
        <p:txBody>
          <a:bodyPr lIns="0" tIns="0" rIns="0" bIns="0"/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Connect the other parts of our system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Preferences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Bingo Sheet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Course Schedule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Sugar Constraint Solver</a:t>
            </a:r>
            <a:endParaRPr lang="en-US" dirty="0">
              <a:cs typeface="Calibri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Produce a potential schedule of courses</a:t>
            </a: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3900" dirty="0">
                <a:solidFill>
                  <a:schemeClr val="bg1"/>
                </a:solidFill>
                <a:cs typeface="Calibri" pitchFamily="34" charset="0"/>
              </a:rPr>
              <a:t>Use-Case: Generate Schedule</a:t>
            </a:r>
          </a:p>
        </p:txBody>
      </p:sp>
    </p:spTree>
    <p:extLst>
      <p:ext uri="{BB962C8B-B14F-4D97-AF65-F5344CB8AC3E}">
        <p14:creationId xmlns:p14="http://schemas.microsoft.com/office/powerpoint/2010/main" val="2659099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22885" y="2590800"/>
            <a:ext cx="8698230" cy="3992880"/>
          </a:xfrm>
        </p:spPr>
        <p:txBody>
          <a:bodyPr lIns="0" tIns="0" rIns="0" bIns="0"/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Private repository on </a:t>
            </a:r>
            <a:r>
              <a:rPr lang="en-US" sz="2900" dirty="0" err="1">
                <a:cs typeface="Calibri" pitchFamily="34" charset="0"/>
              </a:rPr>
              <a:t>Bitbucket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Includes Issue tracker and Wiki</a:t>
            </a:r>
            <a:endParaRPr lang="en-US" dirty="0">
              <a:cs typeface="Calibri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Integration into Eclipse IDE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Full SCM support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Partial Issues support</a:t>
            </a:r>
            <a:endParaRPr lang="en-US" dirty="0">
              <a:cs typeface="Calibri" pitchFamily="34" charset="0"/>
            </a:endParaRPr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sz="2900" dirty="0">
                <a:cs typeface="Calibri" pitchFamily="34" charset="0"/>
              </a:rPr>
              <a:t>Integration into </a:t>
            </a:r>
            <a:r>
              <a:rPr lang="en-US" sz="2900" dirty="0" err="1">
                <a:cs typeface="Calibri" pitchFamily="34" charset="0"/>
              </a:rPr>
              <a:t>BaseCamp</a:t>
            </a:r>
            <a:endParaRPr lang="en-US" dirty="0">
              <a:cs typeface="Calibri" pitchFamily="34" charset="0"/>
            </a:endParaRPr>
          </a:p>
          <a:p>
            <a:pPr marL="771525" lvl="2" indent="-257175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SzPct val="80000"/>
              <a:buFont typeface="Courier New" pitchFamily="49" charset="0"/>
              <a:buChar char="o"/>
            </a:pPr>
            <a:r>
              <a:rPr lang="en-US" sz="2900" dirty="0">
                <a:cs typeface="Calibri" pitchFamily="34" charset="0"/>
              </a:rPr>
              <a:t>Posts commit messages to </a:t>
            </a:r>
            <a:r>
              <a:rPr lang="en-US" sz="2900" dirty="0" err="1">
                <a:cs typeface="Calibri" pitchFamily="34" charset="0"/>
              </a:rPr>
              <a:t>BaseCamp</a:t>
            </a:r>
            <a:endParaRPr lang="en-US" sz="2900" dirty="0">
              <a:cs typeface="Calibri" pitchFamily="34" charset="0"/>
            </a:endParaRP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>
              <a:lnSpc>
                <a:spcPct val="95000"/>
              </a:lnSpc>
            </a:pPr>
            <a:r>
              <a:rPr lang="en-US" sz="3900" dirty="0" err="1">
                <a:solidFill>
                  <a:schemeClr val="bg1"/>
                </a:solidFill>
                <a:cs typeface="Calibri" pitchFamily="34" charset="0"/>
              </a:rPr>
              <a:t>Git</a:t>
            </a:r>
            <a:endParaRPr lang="en-US" sz="3900" dirty="0">
              <a:solidFill>
                <a:schemeClr val="bg1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0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Alek</a:t>
            </a:r>
            <a:r>
              <a:rPr lang="en-US" dirty="0" smtClean="0"/>
              <a:t> Bouillon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8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Status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An Idea of Where We’re Going,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8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Marat </a:t>
            </a:r>
            <a:r>
              <a:rPr lang="en-US" sz="2200" dirty="0" err="1" smtClean="0"/>
              <a:t>Kurbanov</a:t>
            </a:r>
            <a:endParaRPr lang="en-US" sz="2200" dirty="0" smtClean="0"/>
          </a:p>
          <a:p>
            <a:pPr lvl="1"/>
            <a:r>
              <a:rPr lang="en-US" dirty="0" smtClean="0"/>
              <a:t>Project Leader, Application Architect, Web Developer</a:t>
            </a:r>
          </a:p>
          <a:p>
            <a:r>
              <a:rPr lang="en-US" sz="2200" dirty="0" smtClean="0"/>
              <a:t>Trent </a:t>
            </a:r>
            <a:r>
              <a:rPr lang="en-US" sz="2200" dirty="0" err="1" smtClean="0"/>
              <a:t>Forkert</a:t>
            </a:r>
            <a:endParaRPr lang="en-US" sz="2200" dirty="0"/>
          </a:p>
          <a:p>
            <a:pPr lvl="1"/>
            <a:r>
              <a:rPr lang="en-US" dirty="0" smtClean="0"/>
              <a:t>Asst. Project Leader, System Architect, System Dev.</a:t>
            </a:r>
          </a:p>
          <a:p>
            <a:r>
              <a:rPr lang="en-US" sz="2200" dirty="0" err="1" smtClean="0"/>
              <a:t>Alek</a:t>
            </a:r>
            <a:r>
              <a:rPr lang="en-US" sz="2200" dirty="0" smtClean="0"/>
              <a:t> Bouillon</a:t>
            </a:r>
          </a:p>
          <a:p>
            <a:pPr lvl="1"/>
            <a:r>
              <a:rPr lang="en-US" dirty="0" smtClean="0"/>
              <a:t>Network Architect, Web Developer</a:t>
            </a:r>
          </a:p>
          <a:p>
            <a:r>
              <a:rPr lang="en-US" sz="2200" dirty="0" err="1" smtClean="0"/>
              <a:t>YeiSol</a:t>
            </a:r>
            <a:r>
              <a:rPr lang="en-US" sz="2200" dirty="0" smtClean="0"/>
              <a:t> Woo</a:t>
            </a:r>
          </a:p>
          <a:p>
            <a:pPr lvl="1"/>
            <a:r>
              <a:rPr lang="en-US" dirty="0" smtClean="0"/>
              <a:t>Database Manager, Business Logic Dev.</a:t>
            </a:r>
          </a:p>
          <a:p>
            <a:r>
              <a:rPr lang="en-US" sz="2200" dirty="0" smtClean="0"/>
              <a:t>Connor Becker</a:t>
            </a:r>
          </a:p>
          <a:p>
            <a:pPr lvl="1"/>
            <a:r>
              <a:rPr lang="en-US" dirty="0" smtClean="0"/>
              <a:t>Documentation Manager, Business Logic Dev.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0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our completion of use-case specifications, our project has moved into the RUP Construction phase.</a:t>
            </a:r>
          </a:p>
          <a:p>
            <a:r>
              <a:rPr lang="en-US" dirty="0" smtClean="0"/>
              <a:t>In the process of building a tentative timetable (as a Gantt Chart) of how the sub-tasks will be scheduled</a:t>
            </a:r>
          </a:p>
          <a:p>
            <a:r>
              <a:rPr lang="en-US" dirty="0" smtClean="0"/>
              <a:t>Our sponsor is confident we can get a working system up by the end of the semester!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32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GANTT Chart</a:t>
            </a:r>
            <a:endParaRPr lang="en-US" dirty="0"/>
          </a:p>
        </p:txBody>
      </p:sp>
      <p:pic>
        <p:nvPicPr>
          <p:cNvPr id="4" name="Content Placeholder 3" descr="GANT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04181"/>
            <a:ext cx="8229600" cy="4318000"/>
          </a:xfrm>
        </p:spPr>
      </p:pic>
    </p:spTree>
    <p:extLst>
      <p:ext uri="{BB962C8B-B14F-4D97-AF65-F5344CB8AC3E}">
        <p14:creationId xmlns:p14="http://schemas.microsoft.com/office/powerpoint/2010/main" val="1521693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Reply to Any Concerns or Comments,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07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MyIPFWAdvisor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For Listening</a:t>
            </a:r>
            <a:r>
              <a:rPr lang="en-US" dirty="0" smtClean="0"/>
              <a:t>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7200"/>
            <a:ext cx="1428750" cy="1428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482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Demo</a:t>
            </a:r>
            <a:endParaRPr lang="en-US" dirty="0"/>
          </a:p>
        </p:txBody>
      </p:sp>
      <p:pic>
        <p:nvPicPr>
          <p:cNvPr id="1028" name="Picture 4" descr="C:\Documents and Settings\kurbanom\Local Settings\Temporary Internet Files\Content.IE5\DWH38EAJ\MP90031652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14600"/>
            <a:ext cx="3657600" cy="2425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324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Project Recap</a:t>
            </a:r>
          </a:p>
          <a:p>
            <a:r>
              <a:rPr lang="en-US" sz="2000" dirty="0" smtClean="0"/>
              <a:t>Member Status Reports</a:t>
            </a:r>
          </a:p>
          <a:p>
            <a:pPr lvl="1"/>
            <a:r>
              <a:rPr lang="en-US" sz="2000" dirty="0" smtClean="0"/>
              <a:t>Marat</a:t>
            </a:r>
          </a:p>
          <a:p>
            <a:pPr lvl="1"/>
            <a:r>
              <a:rPr lang="en-US" sz="2000" dirty="0" err="1" smtClean="0"/>
              <a:t>YeiSol</a:t>
            </a:r>
            <a:endParaRPr lang="en-US" sz="2000" dirty="0" smtClean="0"/>
          </a:p>
          <a:p>
            <a:pPr lvl="1"/>
            <a:r>
              <a:rPr lang="en-US" sz="2000" dirty="0" smtClean="0"/>
              <a:t>Connor</a:t>
            </a:r>
          </a:p>
          <a:p>
            <a:pPr lvl="1"/>
            <a:r>
              <a:rPr lang="en-US" sz="2000" dirty="0" smtClean="0"/>
              <a:t>Trent</a:t>
            </a:r>
          </a:p>
          <a:p>
            <a:pPr lvl="1"/>
            <a:r>
              <a:rPr lang="en-US" sz="2000" dirty="0" err="1" smtClean="0"/>
              <a:t>Alek</a:t>
            </a:r>
            <a:endParaRPr lang="en-US" sz="2000" dirty="0" smtClean="0"/>
          </a:p>
          <a:p>
            <a:r>
              <a:rPr lang="en-US" sz="2000" dirty="0" smtClean="0"/>
              <a:t>Project Status</a:t>
            </a:r>
          </a:p>
          <a:p>
            <a:r>
              <a:rPr lang="en-US" sz="2000" dirty="0" smtClean="0"/>
              <a:t>Questions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7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Recap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Those Not Familiar With The Subject,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49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of the </a:t>
            </a:r>
            <a:r>
              <a:rPr lang="en-US" dirty="0" err="1"/>
              <a:t>MyIpfwAdvisor</a:t>
            </a:r>
            <a:r>
              <a:rPr lang="en-US" dirty="0"/>
              <a:t> project is to create an intelligent software system </a:t>
            </a:r>
            <a:r>
              <a:rPr lang="en-US" dirty="0" smtClean="0"/>
              <a:t>that will </a:t>
            </a:r>
            <a:r>
              <a:rPr lang="en-US" dirty="0"/>
              <a:t>guide a student through course schedule construction from matriculation </a:t>
            </a:r>
            <a:r>
              <a:rPr lang="en-US" dirty="0" smtClean="0"/>
              <a:t>through graduation.</a:t>
            </a:r>
          </a:p>
          <a:p>
            <a:r>
              <a:rPr lang="en-US" dirty="0" smtClean="0"/>
              <a:t>This will alleviate some of the pressure that advisors have been subjected to in recent years.</a:t>
            </a:r>
          </a:p>
          <a:p>
            <a:r>
              <a:rPr lang="en-US" dirty="0" smtClean="0"/>
              <a:t>This will provide a standard first-response automated scheduling system for students.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MyIPFWAdvisor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4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 Status Reports</a:t>
            </a:r>
            <a:endParaRPr lang="en-US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Get An Idea Of What We’ve Been Doing,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7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Created, Updated, </a:t>
            </a:r>
            <a:r>
              <a:rPr lang="en-US" dirty="0"/>
              <a:t>and Modified Basic Flow Use Case Model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Marat </a:t>
            </a:r>
            <a:r>
              <a:rPr lang="en-US" dirty="0" err="1" smtClean="0"/>
              <a:t>Kurbanov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09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se Case Top v-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90027"/>
            <a:ext cx="4829451" cy="6667973"/>
          </a:xfrm>
        </p:spPr>
      </p:pic>
    </p:spTree>
    <p:extLst>
      <p:ext uri="{BB962C8B-B14F-4D97-AF65-F5344CB8AC3E}">
        <p14:creationId xmlns:p14="http://schemas.microsoft.com/office/powerpoint/2010/main" val="372843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Create Individual </a:t>
            </a:r>
            <a:r>
              <a:rPr lang="en-US" dirty="0" err="1" smtClean="0"/>
              <a:t>Cmap</a:t>
            </a:r>
            <a:endParaRPr lang="en-US" dirty="0" smtClean="0"/>
          </a:p>
          <a:p>
            <a:pPr algn="l"/>
            <a:r>
              <a:rPr lang="en-US" dirty="0" err="1" smtClean="0"/>
              <a:t>Usecase</a:t>
            </a:r>
            <a:r>
              <a:rPr lang="en-US" dirty="0" smtClean="0"/>
              <a:t> Model/Specification: User Login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YeiSol Woo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416</Words>
  <Application>Microsoft Office PowerPoint</Application>
  <PresentationFormat>On-screen Show (4:3)</PresentationFormat>
  <Paragraphs>88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MyIPFWAdvisor</vt:lpstr>
      <vt:lpstr>Who Are We?</vt:lpstr>
      <vt:lpstr>Outline</vt:lpstr>
      <vt:lpstr>Project Recap</vt:lpstr>
      <vt:lpstr>What is MyIPFWAdvisor?</vt:lpstr>
      <vt:lpstr>Member Status Reports</vt:lpstr>
      <vt:lpstr>Marat Kurbanov</vt:lpstr>
      <vt:lpstr>PowerPoint Presentation</vt:lpstr>
      <vt:lpstr>YeiSol Woo</vt:lpstr>
      <vt:lpstr>Individual Cmap</vt:lpstr>
      <vt:lpstr>Usecase Model: User Login</vt:lpstr>
      <vt:lpstr>Connor Becker</vt:lpstr>
      <vt:lpstr>Student Preferences?</vt:lpstr>
      <vt:lpstr>UML Use-Case Diagram</vt:lpstr>
      <vt:lpstr>Trent Forkert</vt:lpstr>
      <vt:lpstr>Use-Case: Generate Schedule</vt:lpstr>
      <vt:lpstr>Git</vt:lpstr>
      <vt:lpstr>Alek Bouillon</vt:lpstr>
      <vt:lpstr>Project Status</vt:lpstr>
      <vt:lpstr>Project Status</vt:lpstr>
      <vt:lpstr>Working GANTT Chart</vt:lpstr>
      <vt:lpstr>Questions?</vt:lpstr>
      <vt:lpstr>MyIPFWAdvisor</vt:lpstr>
      <vt:lpstr>Project 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Up?</dc:title>
  <dc:creator>Connor Becker</dc:creator>
  <cp:lastModifiedBy>Connor N. Becker</cp:lastModifiedBy>
  <cp:revision>14</cp:revision>
  <dcterms:created xsi:type="dcterms:W3CDTF">2012-02-05T22:04:40Z</dcterms:created>
  <dcterms:modified xsi:type="dcterms:W3CDTF">2012-02-06T20:05:30Z</dcterms:modified>
</cp:coreProperties>
</file>