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8" name="7 Marcador de número de diapositiva"/>
          <p:cNvSpPr>
            <a:spLocks noGrp="1"/>
          </p:cNvSpPr>
          <p:nvPr>
            <p:ph type="sldNum" sz="quarter" idx="11"/>
          </p:nvPr>
        </p:nvSpPr>
        <p:spPr/>
        <p:txBody>
          <a:bodyPr/>
          <a:lstStyle/>
          <a:p>
            <a:fld id="{54666865-AF55-4869-8966-0450D38B8BA5}" type="slidenum">
              <a:rPr lang="es-CO" smtClean="0"/>
              <a:t>‹Nº›</a:t>
            </a:fld>
            <a:endParaRPr lang="es-CO"/>
          </a:p>
        </p:txBody>
      </p:sp>
      <p:sp>
        <p:nvSpPr>
          <p:cNvPr id="9" name="8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5507CB8-C5C3-4F9F-BC13-70FDD35DB862}" type="datetimeFigureOut">
              <a:rPr lang="es-CO" smtClean="0"/>
              <a:t>18/03/2012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156448" y="6422064"/>
            <a:ext cx="762000" cy="365125"/>
          </a:xfrm>
        </p:spPr>
        <p:txBody>
          <a:bodyPr/>
          <a:lstStyle/>
          <a:p>
            <a:fld id="{54666865-AF55-4869-8966-0450D38B8BA5}" type="slidenum">
              <a:rPr lang="es-CO" smtClean="0"/>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85507CB8-C5C3-4F9F-BC13-70FDD35DB862}" type="datetimeFigureOut">
              <a:rPr lang="es-CO" smtClean="0"/>
              <a:t>18/03/2012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4666865-AF55-4869-8966-0450D38B8BA5}" type="slidenum">
              <a:rPr lang="es-CO" smtClean="0"/>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5507CB8-C5C3-4F9F-BC13-70FDD35DB862}" type="datetimeFigureOut">
              <a:rPr lang="es-CO" smtClean="0"/>
              <a:t>18/03/2012</a:t>
            </a:fld>
            <a:endParaRPr lang="es-CO"/>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CO"/>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4666865-AF55-4869-8966-0450D38B8BA5}" type="slidenum">
              <a:rPr lang="es-CO" smtClean="0"/>
              <a:t>‹Nº›</a:t>
            </a:fld>
            <a:endParaRPr lang="es-CO"/>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wikipedia.org/w/index.php?title=Junta_(Derecho)&amp;action=edit&amp;redlink=1" TargetMode="External"/><Relationship Id="rId2" Type="http://schemas.openxmlformats.org/officeDocument/2006/relationships/hyperlink" Target="http://es.wikipedia.org/wiki/Derecho" TargetMode="External"/><Relationship Id="rId1" Type="http://schemas.openxmlformats.org/officeDocument/2006/relationships/slideLayout" Target="../slideLayouts/slideLayout2.xml"/><Relationship Id="rId5" Type="http://schemas.openxmlformats.org/officeDocument/2006/relationships/hyperlink" Target="http://es.wikipedia.org/wiki/Tribunal" TargetMode="External"/><Relationship Id="rId4" Type="http://schemas.openxmlformats.org/officeDocument/2006/relationships/hyperlink" Target="http://es.wikipedia.org/wiki/Asamble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O" dirty="0" smtClean="0"/>
              <a:t>ACUERDO</a:t>
            </a:r>
            <a:endParaRPr lang="es-CO" dirty="0"/>
          </a:p>
        </p:txBody>
      </p:sp>
      <p:sp>
        <p:nvSpPr>
          <p:cNvPr id="5" name="4 Marcador de contenido"/>
          <p:cNvSpPr>
            <a:spLocks noGrp="1"/>
          </p:cNvSpPr>
          <p:nvPr>
            <p:ph idx="1"/>
          </p:nvPr>
        </p:nvSpPr>
        <p:spPr/>
        <p:txBody>
          <a:bodyPr>
            <a:normAutofit fontScale="70000" lnSpcReduction="20000"/>
          </a:bodyPr>
          <a:lstStyle/>
          <a:p>
            <a:r>
              <a:rPr lang="es-ES" b="1" dirty="0"/>
              <a:t>ACUERDO</a:t>
            </a:r>
            <a:endParaRPr lang="es-CO" dirty="0"/>
          </a:p>
          <a:p>
            <a:pPr algn="just"/>
            <a:r>
              <a:rPr lang="es-ES" dirty="0"/>
              <a:t>Un </a:t>
            </a:r>
            <a:r>
              <a:rPr lang="es-ES" b="1" dirty="0"/>
              <a:t>acuerdo</a:t>
            </a:r>
            <a:r>
              <a:rPr lang="es-ES" dirty="0"/>
              <a:t> es, en </a:t>
            </a:r>
            <a:r>
              <a:rPr lang="es-ES" dirty="0">
                <a:hlinkClick r:id="rId2" tooltip="Derecho"/>
              </a:rPr>
              <a:t>Derecho</a:t>
            </a:r>
            <a:r>
              <a:rPr lang="es-ES" dirty="0"/>
              <a:t>, una decisión tomada en común por dos o más personas, por una </a:t>
            </a:r>
            <a:r>
              <a:rPr lang="es-ES" dirty="0">
                <a:hlinkClick r:id="rId3" tooltip="Junta (Derecho) (aún no redactado)"/>
              </a:rPr>
              <a:t>junta</a:t>
            </a:r>
            <a:r>
              <a:rPr lang="es-ES" dirty="0"/>
              <a:t>, </a:t>
            </a:r>
            <a:r>
              <a:rPr lang="es-ES" dirty="0">
                <a:hlinkClick r:id="rId4" tooltip="Asamblea"/>
              </a:rPr>
              <a:t>asamblea</a:t>
            </a:r>
            <a:r>
              <a:rPr lang="es-ES" dirty="0"/>
              <a:t> o </a:t>
            </a:r>
            <a:r>
              <a:rPr lang="es-ES" dirty="0">
                <a:hlinkClick r:id="rId5" tooltip="Tribunal"/>
              </a:rPr>
              <a:t>tribunal</a:t>
            </a:r>
            <a:r>
              <a:rPr lang="es-ES" dirty="0"/>
              <a:t>. También se denomina así a un pacto, tratado o resolución de organizaciones, instituciones, empresas públicas o privadas.</a:t>
            </a:r>
            <a:endParaRPr lang="es-CO" dirty="0"/>
          </a:p>
          <a:p>
            <a:pPr algn="just"/>
            <a:r>
              <a:rPr lang="es-ES" dirty="0"/>
              <a:t>Es, por lo tanto, la manifestación de una convergencia de voluntades con la finalidad de producir efectos jurídicos. El principal efecto jurídico del acuerdo es su obligatoriedad para las partes que lo otorgan naciendo para las mismas obligaciones y derechos. Es válido cualquiera que sea la forma de su celebración, oral o escrita, siempre que el consentimiento de los otorgantes sea válido y su objeto cierto, determinado, no esté fuera del comercio o sea imposible</a:t>
            </a:r>
            <a:endParaRPr lang="es-CO" dirty="0"/>
          </a:p>
          <a:p>
            <a:endParaRPr lang="es-CO" dirty="0"/>
          </a:p>
        </p:txBody>
      </p:sp>
    </p:spTree>
    <p:extLst>
      <p:ext uri="{BB962C8B-B14F-4D97-AF65-F5344CB8AC3E}">
        <p14:creationId xmlns:p14="http://schemas.microsoft.com/office/powerpoint/2010/main" val="3732449375"/>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TotalTime>
  <Words>132</Words>
  <Application>Microsoft Office PowerPoint</Application>
  <PresentationFormat>Presentación en pantalla (4:3)</PresentationFormat>
  <Paragraphs>4</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Técnico</vt:lpstr>
      <vt:lpstr>ACUERDO</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ACUERDO</dc:title>
  <dc:creator>CARLOSAA</dc:creator>
  <cp:lastModifiedBy>CARLOSAA</cp:lastModifiedBy>
  <cp:revision>1</cp:revision>
  <dcterms:created xsi:type="dcterms:W3CDTF">2012-03-18T23:20:00Z</dcterms:created>
  <dcterms:modified xsi:type="dcterms:W3CDTF">2012-03-18T23:21:22Z</dcterms:modified>
</cp:coreProperties>
</file>