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image" Target="../media/image3.gif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image" Target="../media/image3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BF0432-F079-4D84-BFF5-573E1EDBD58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A"/>
        </a:p>
      </dgm:t>
    </dgm:pt>
    <dgm:pt modelId="{63E09619-71DB-4264-9110-03BB5DDF77C2}">
      <dgm:prSet phldrT="[Texto]" custT="1"/>
      <dgm:spPr/>
      <dgm:t>
        <a:bodyPr/>
        <a:lstStyle/>
        <a:p>
          <a:r>
            <a:rPr lang="es-PA" sz="2800" dirty="0" smtClean="0"/>
            <a:t>Organizar nuestro propio trabajo</a:t>
          </a:r>
          <a:endParaRPr lang="es-PA" sz="2800" dirty="0"/>
        </a:p>
      </dgm:t>
    </dgm:pt>
    <dgm:pt modelId="{4E4C0C21-E764-4E79-AF29-E3A139583F85}" type="parTrans" cxnId="{B2327E63-89A9-4994-AA9E-197DE92B479B}">
      <dgm:prSet/>
      <dgm:spPr/>
      <dgm:t>
        <a:bodyPr/>
        <a:lstStyle/>
        <a:p>
          <a:endParaRPr lang="es-PA"/>
        </a:p>
      </dgm:t>
    </dgm:pt>
    <dgm:pt modelId="{16B6BF1B-D6DC-4CA7-B728-54E46F00B279}" type="sibTrans" cxnId="{B2327E63-89A9-4994-AA9E-197DE92B479B}">
      <dgm:prSet/>
      <dgm:spPr/>
      <dgm:t>
        <a:bodyPr/>
        <a:lstStyle/>
        <a:p>
          <a:endParaRPr lang="es-PA"/>
        </a:p>
      </dgm:t>
    </dgm:pt>
    <dgm:pt modelId="{0AE73E6B-6364-4DC4-9925-7E3DCC8306BB}">
      <dgm:prSet phldrT="[Texto]" custT="1"/>
      <dgm:spPr/>
      <dgm:t>
        <a:bodyPr/>
        <a:lstStyle/>
        <a:p>
          <a:r>
            <a:rPr lang="es-PA" sz="2800" dirty="0" smtClean="0"/>
            <a:t>Desarrollar actitudes positivas hacia un estilo proactivo</a:t>
          </a:r>
          <a:endParaRPr lang="es-PA" sz="2800" dirty="0"/>
        </a:p>
      </dgm:t>
    </dgm:pt>
    <dgm:pt modelId="{2C41D4CA-95BB-4EED-A2BD-DCD596A91BE0}" type="parTrans" cxnId="{3712E5E3-8D2A-437F-B28D-41ACE59938D8}">
      <dgm:prSet/>
      <dgm:spPr/>
      <dgm:t>
        <a:bodyPr/>
        <a:lstStyle/>
        <a:p>
          <a:endParaRPr lang="es-PA"/>
        </a:p>
      </dgm:t>
    </dgm:pt>
    <dgm:pt modelId="{7F65622C-3F81-43C7-8571-6935F00D9FC9}" type="sibTrans" cxnId="{3712E5E3-8D2A-437F-B28D-41ACE59938D8}">
      <dgm:prSet/>
      <dgm:spPr/>
      <dgm:t>
        <a:bodyPr/>
        <a:lstStyle/>
        <a:p>
          <a:endParaRPr lang="es-PA"/>
        </a:p>
      </dgm:t>
    </dgm:pt>
    <dgm:pt modelId="{60290D86-794C-464C-8692-F911581D666C}">
      <dgm:prSet phldrT="[Texto]"/>
      <dgm:spPr/>
      <dgm:t>
        <a:bodyPr/>
        <a:lstStyle/>
        <a:p>
          <a:r>
            <a:rPr lang="es-PA" dirty="0" smtClean="0"/>
            <a:t>Desarrollar procesos en la toma de decisiones</a:t>
          </a:r>
          <a:endParaRPr lang="es-PA" dirty="0"/>
        </a:p>
      </dgm:t>
    </dgm:pt>
    <dgm:pt modelId="{28F62248-E441-4EE2-AF53-C6266716743B}" type="parTrans" cxnId="{A6D95759-2182-4F23-9644-2F604FDF33C7}">
      <dgm:prSet/>
      <dgm:spPr/>
      <dgm:t>
        <a:bodyPr/>
        <a:lstStyle/>
        <a:p>
          <a:endParaRPr lang="es-PA"/>
        </a:p>
      </dgm:t>
    </dgm:pt>
    <dgm:pt modelId="{4B95035F-784E-4EC0-8CDE-CDDC992D7821}" type="sibTrans" cxnId="{A6D95759-2182-4F23-9644-2F604FDF33C7}">
      <dgm:prSet/>
      <dgm:spPr/>
      <dgm:t>
        <a:bodyPr/>
        <a:lstStyle/>
        <a:p>
          <a:endParaRPr lang="es-PA"/>
        </a:p>
      </dgm:t>
    </dgm:pt>
    <dgm:pt modelId="{75A00ECB-479E-49F1-A9B3-07E50CE8C6A4}">
      <dgm:prSet phldrT="[Texto]"/>
      <dgm:spPr/>
      <dgm:t>
        <a:bodyPr/>
        <a:lstStyle/>
        <a:p>
          <a:r>
            <a:rPr lang="es-PA" dirty="0" smtClean="0"/>
            <a:t>Saber distinguir lo urgente de lo importante.</a:t>
          </a:r>
          <a:endParaRPr lang="es-PA" dirty="0"/>
        </a:p>
      </dgm:t>
    </dgm:pt>
    <dgm:pt modelId="{A17FE26A-93BE-494B-966A-B9B969E7C89B}" type="parTrans" cxnId="{2F1C0D84-2654-4BE2-9E04-FBCA1F0D94E2}">
      <dgm:prSet/>
      <dgm:spPr/>
      <dgm:t>
        <a:bodyPr/>
        <a:lstStyle/>
        <a:p>
          <a:endParaRPr lang="es-PA"/>
        </a:p>
      </dgm:t>
    </dgm:pt>
    <dgm:pt modelId="{FFCDBD79-8548-4D36-839F-76620FB03886}" type="sibTrans" cxnId="{2F1C0D84-2654-4BE2-9E04-FBCA1F0D94E2}">
      <dgm:prSet/>
      <dgm:spPr/>
      <dgm:t>
        <a:bodyPr/>
        <a:lstStyle/>
        <a:p>
          <a:endParaRPr lang="es-PA"/>
        </a:p>
      </dgm:t>
    </dgm:pt>
    <dgm:pt modelId="{418EAE44-0979-4291-87F2-495D5A0D4612}" type="pres">
      <dgm:prSet presAssocID="{13BF0432-F079-4D84-BFF5-573E1EDBD58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PA"/>
        </a:p>
      </dgm:t>
    </dgm:pt>
    <dgm:pt modelId="{81FE3A3B-859B-4C46-B6FF-C32FE723A1BA}" type="pres">
      <dgm:prSet presAssocID="{63E09619-71DB-4264-9110-03BB5DDF77C2}" presName="node" presStyleLbl="node1" presStyleIdx="0" presStyleCnt="4" custScaleX="135832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7B0BDCCF-104A-4AB2-BB5A-2B8B433A95ED}" type="pres">
      <dgm:prSet presAssocID="{16B6BF1B-D6DC-4CA7-B728-54E46F00B279}" presName="sibTrans" presStyleCnt="0"/>
      <dgm:spPr/>
    </dgm:pt>
    <dgm:pt modelId="{71977BE7-E448-45A2-B7F7-B9DB8716789D}" type="pres">
      <dgm:prSet presAssocID="{0AE73E6B-6364-4DC4-9925-7E3DCC8306BB}" presName="node" presStyleLbl="node1" presStyleIdx="1" presStyleCnt="4" custScaleX="122620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8CC8DD58-5062-43F6-AF72-389F05A5B78A}" type="pres">
      <dgm:prSet presAssocID="{7F65622C-3F81-43C7-8571-6935F00D9FC9}" presName="sibTrans" presStyleCnt="0"/>
      <dgm:spPr/>
    </dgm:pt>
    <dgm:pt modelId="{43BB7928-4E03-4A08-AEB3-9B4A92FC54FE}" type="pres">
      <dgm:prSet presAssocID="{60290D86-794C-464C-8692-F911581D666C}" presName="node" presStyleLbl="node1" presStyleIdx="2" presStyleCnt="4" custScaleX="132719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AE323590-5BC7-4498-A31E-5D42655719A8}" type="pres">
      <dgm:prSet presAssocID="{4B95035F-784E-4EC0-8CDE-CDDC992D7821}" presName="sibTrans" presStyleCnt="0"/>
      <dgm:spPr/>
    </dgm:pt>
    <dgm:pt modelId="{D0258B5D-768E-4EAC-93AF-6EA8F7B84877}" type="pres">
      <dgm:prSet presAssocID="{75A00ECB-479E-49F1-A9B3-07E50CE8C6A4}" presName="node" presStyleLbl="node1" presStyleIdx="3" presStyleCnt="4" custScaleX="116699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</dgm:ptLst>
  <dgm:cxnLst>
    <dgm:cxn modelId="{EEEFD343-860C-4C37-AAEC-61B35CF58FA7}" type="presOf" srcId="{75A00ECB-479E-49F1-A9B3-07E50CE8C6A4}" destId="{D0258B5D-768E-4EAC-93AF-6EA8F7B84877}" srcOrd="0" destOrd="0" presId="urn:microsoft.com/office/officeart/2005/8/layout/default"/>
    <dgm:cxn modelId="{EE31A492-C870-4D14-A4A1-1316637B092C}" type="presOf" srcId="{0AE73E6B-6364-4DC4-9925-7E3DCC8306BB}" destId="{71977BE7-E448-45A2-B7F7-B9DB8716789D}" srcOrd="0" destOrd="0" presId="urn:microsoft.com/office/officeart/2005/8/layout/default"/>
    <dgm:cxn modelId="{67127622-B3B9-47FB-AB6A-E388E224983F}" type="presOf" srcId="{63E09619-71DB-4264-9110-03BB5DDF77C2}" destId="{81FE3A3B-859B-4C46-B6FF-C32FE723A1BA}" srcOrd="0" destOrd="0" presId="urn:microsoft.com/office/officeart/2005/8/layout/default"/>
    <dgm:cxn modelId="{B2327E63-89A9-4994-AA9E-197DE92B479B}" srcId="{13BF0432-F079-4D84-BFF5-573E1EDBD58B}" destId="{63E09619-71DB-4264-9110-03BB5DDF77C2}" srcOrd="0" destOrd="0" parTransId="{4E4C0C21-E764-4E79-AF29-E3A139583F85}" sibTransId="{16B6BF1B-D6DC-4CA7-B728-54E46F00B279}"/>
    <dgm:cxn modelId="{3267EAFB-66EB-43C6-A56E-47D55648E562}" type="presOf" srcId="{60290D86-794C-464C-8692-F911581D666C}" destId="{43BB7928-4E03-4A08-AEB3-9B4A92FC54FE}" srcOrd="0" destOrd="0" presId="urn:microsoft.com/office/officeart/2005/8/layout/default"/>
    <dgm:cxn modelId="{A6D95759-2182-4F23-9644-2F604FDF33C7}" srcId="{13BF0432-F079-4D84-BFF5-573E1EDBD58B}" destId="{60290D86-794C-464C-8692-F911581D666C}" srcOrd="2" destOrd="0" parTransId="{28F62248-E441-4EE2-AF53-C6266716743B}" sibTransId="{4B95035F-784E-4EC0-8CDE-CDDC992D7821}"/>
    <dgm:cxn modelId="{3712E5E3-8D2A-437F-B28D-41ACE59938D8}" srcId="{13BF0432-F079-4D84-BFF5-573E1EDBD58B}" destId="{0AE73E6B-6364-4DC4-9925-7E3DCC8306BB}" srcOrd="1" destOrd="0" parTransId="{2C41D4CA-95BB-4EED-A2BD-DCD596A91BE0}" sibTransId="{7F65622C-3F81-43C7-8571-6935F00D9FC9}"/>
    <dgm:cxn modelId="{E093222A-C986-43DB-8D24-7A2DAD23BB84}" type="presOf" srcId="{13BF0432-F079-4D84-BFF5-573E1EDBD58B}" destId="{418EAE44-0979-4291-87F2-495D5A0D4612}" srcOrd="0" destOrd="0" presId="urn:microsoft.com/office/officeart/2005/8/layout/default"/>
    <dgm:cxn modelId="{2F1C0D84-2654-4BE2-9E04-FBCA1F0D94E2}" srcId="{13BF0432-F079-4D84-BFF5-573E1EDBD58B}" destId="{75A00ECB-479E-49F1-A9B3-07E50CE8C6A4}" srcOrd="3" destOrd="0" parTransId="{A17FE26A-93BE-494B-966A-B9B969E7C89B}" sibTransId="{FFCDBD79-8548-4D36-839F-76620FB03886}"/>
    <dgm:cxn modelId="{59BF226B-3B94-460B-A150-F0B8ABA05531}" type="presParOf" srcId="{418EAE44-0979-4291-87F2-495D5A0D4612}" destId="{81FE3A3B-859B-4C46-B6FF-C32FE723A1BA}" srcOrd="0" destOrd="0" presId="urn:microsoft.com/office/officeart/2005/8/layout/default"/>
    <dgm:cxn modelId="{D3F3D24A-1DF2-4A15-8702-CEC56B7258CF}" type="presParOf" srcId="{418EAE44-0979-4291-87F2-495D5A0D4612}" destId="{7B0BDCCF-104A-4AB2-BB5A-2B8B433A95ED}" srcOrd="1" destOrd="0" presId="urn:microsoft.com/office/officeart/2005/8/layout/default"/>
    <dgm:cxn modelId="{2AA8C491-582C-4781-869C-ED2E44E180FE}" type="presParOf" srcId="{418EAE44-0979-4291-87F2-495D5A0D4612}" destId="{71977BE7-E448-45A2-B7F7-B9DB8716789D}" srcOrd="2" destOrd="0" presId="urn:microsoft.com/office/officeart/2005/8/layout/default"/>
    <dgm:cxn modelId="{54A46C60-4AD1-4837-B588-03BF16CB1B7B}" type="presParOf" srcId="{418EAE44-0979-4291-87F2-495D5A0D4612}" destId="{8CC8DD58-5062-43F6-AF72-389F05A5B78A}" srcOrd="3" destOrd="0" presId="urn:microsoft.com/office/officeart/2005/8/layout/default"/>
    <dgm:cxn modelId="{326EE154-6C62-44B3-A47A-0CB45546859F}" type="presParOf" srcId="{418EAE44-0979-4291-87F2-495D5A0D4612}" destId="{43BB7928-4E03-4A08-AEB3-9B4A92FC54FE}" srcOrd="4" destOrd="0" presId="urn:microsoft.com/office/officeart/2005/8/layout/default"/>
    <dgm:cxn modelId="{E30BCFA1-FEEE-46D4-85D6-E3AEE4E02FEB}" type="presParOf" srcId="{418EAE44-0979-4291-87F2-495D5A0D4612}" destId="{AE323590-5BC7-4498-A31E-5D42655719A8}" srcOrd="5" destOrd="0" presId="urn:microsoft.com/office/officeart/2005/8/layout/default"/>
    <dgm:cxn modelId="{D9CA1D55-70CB-4EF1-ABD2-715FDFF0D757}" type="presParOf" srcId="{418EAE44-0979-4291-87F2-495D5A0D4612}" destId="{D0258B5D-768E-4EAC-93AF-6EA8F7B84877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9951B7-D88B-48C0-92C6-22D7A2EA7BA5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A"/>
        </a:p>
      </dgm:t>
    </dgm:pt>
    <dgm:pt modelId="{D82C9131-95D7-41D0-9333-5E06F789A0EF}">
      <dgm:prSet phldrT="[Texto]" custT="1"/>
      <dgm:spPr/>
      <dgm:t>
        <a:bodyPr/>
        <a:lstStyle/>
        <a:p>
          <a:r>
            <a:rPr lang="es-PA" sz="1600" dirty="0" smtClean="0"/>
            <a:t>EMPATÍA</a:t>
          </a:r>
          <a:endParaRPr lang="es-PA" sz="1600" dirty="0"/>
        </a:p>
      </dgm:t>
    </dgm:pt>
    <dgm:pt modelId="{450E9F55-83EB-46B4-B277-54F13C133571}" type="parTrans" cxnId="{46A9ED42-B147-4684-9171-0509566F448F}">
      <dgm:prSet/>
      <dgm:spPr/>
      <dgm:t>
        <a:bodyPr/>
        <a:lstStyle/>
        <a:p>
          <a:endParaRPr lang="es-PA"/>
        </a:p>
      </dgm:t>
    </dgm:pt>
    <dgm:pt modelId="{92B2F8CD-A9DE-4DFD-889E-58082F8ECDF5}" type="sibTrans" cxnId="{46A9ED42-B147-4684-9171-0509566F448F}">
      <dgm:prSet/>
      <dgm:spPr/>
      <dgm:t>
        <a:bodyPr/>
        <a:lstStyle/>
        <a:p>
          <a:endParaRPr lang="es-PA"/>
        </a:p>
      </dgm:t>
    </dgm:pt>
    <dgm:pt modelId="{E959D83C-5663-429D-9C66-9B6E82CCFBD7}">
      <dgm:prSet phldrT="[Texto]" custT="1"/>
      <dgm:spPr/>
      <dgm:t>
        <a:bodyPr/>
        <a:lstStyle/>
        <a:p>
          <a:r>
            <a:rPr lang="es-PA" sz="1600" dirty="0" smtClean="0"/>
            <a:t>RESPETO</a:t>
          </a:r>
          <a:endParaRPr lang="es-PA" sz="1600" dirty="0"/>
        </a:p>
      </dgm:t>
    </dgm:pt>
    <dgm:pt modelId="{5B2818DE-E36D-4115-98A0-7D8F2E4BE8B3}" type="parTrans" cxnId="{977A923D-F092-469B-9CD0-43FB0FCCFA23}">
      <dgm:prSet/>
      <dgm:spPr/>
      <dgm:t>
        <a:bodyPr/>
        <a:lstStyle/>
        <a:p>
          <a:endParaRPr lang="es-PA"/>
        </a:p>
      </dgm:t>
    </dgm:pt>
    <dgm:pt modelId="{0D649EAF-2411-409C-9A25-38741A417AA2}" type="sibTrans" cxnId="{977A923D-F092-469B-9CD0-43FB0FCCFA23}">
      <dgm:prSet/>
      <dgm:spPr/>
      <dgm:t>
        <a:bodyPr/>
        <a:lstStyle/>
        <a:p>
          <a:endParaRPr lang="es-PA"/>
        </a:p>
      </dgm:t>
    </dgm:pt>
    <dgm:pt modelId="{A5D3986D-925B-4DF0-98CD-6977AC717390}">
      <dgm:prSet phldrT="[Texto]" custT="1"/>
      <dgm:spPr/>
      <dgm:t>
        <a:bodyPr/>
        <a:lstStyle/>
        <a:p>
          <a:r>
            <a:rPr lang="es-PA" sz="1600" dirty="0" smtClean="0"/>
            <a:t>CORDURA</a:t>
          </a:r>
          <a:endParaRPr lang="es-PA" sz="1600" dirty="0"/>
        </a:p>
      </dgm:t>
    </dgm:pt>
    <dgm:pt modelId="{213EEDEA-7213-458D-AE3E-E9C7D9FB79DC}" type="parTrans" cxnId="{D81E8A77-36F4-4478-AD18-BD3B1CF38BD0}">
      <dgm:prSet/>
      <dgm:spPr/>
      <dgm:t>
        <a:bodyPr/>
        <a:lstStyle/>
        <a:p>
          <a:endParaRPr lang="es-PA"/>
        </a:p>
      </dgm:t>
    </dgm:pt>
    <dgm:pt modelId="{79F34975-0822-4538-86DD-D5D96CCDFF03}" type="sibTrans" cxnId="{D81E8A77-36F4-4478-AD18-BD3B1CF38BD0}">
      <dgm:prSet/>
      <dgm:spPr/>
      <dgm:t>
        <a:bodyPr/>
        <a:lstStyle/>
        <a:p>
          <a:endParaRPr lang="es-PA"/>
        </a:p>
      </dgm:t>
    </dgm:pt>
    <dgm:pt modelId="{D87197F1-7876-4686-BFB8-38E80AF61382}">
      <dgm:prSet phldrT="[Texto]" custT="1"/>
      <dgm:spPr/>
      <dgm:t>
        <a:bodyPr/>
        <a:lstStyle/>
        <a:p>
          <a:r>
            <a:rPr lang="es-PA" sz="1600" dirty="0" smtClean="0"/>
            <a:t>TOLERANCIA</a:t>
          </a:r>
          <a:endParaRPr lang="es-PA" sz="1600" dirty="0"/>
        </a:p>
      </dgm:t>
    </dgm:pt>
    <dgm:pt modelId="{40803C8E-5FDB-49E1-AD88-80F99564977F}" type="parTrans" cxnId="{5A897D32-532D-40D3-82E4-BBF096D4893E}">
      <dgm:prSet/>
      <dgm:spPr/>
      <dgm:t>
        <a:bodyPr/>
        <a:lstStyle/>
        <a:p>
          <a:endParaRPr lang="es-PA"/>
        </a:p>
      </dgm:t>
    </dgm:pt>
    <dgm:pt modelId="{3E9C7104-4D90-4F41-805C-B11E0950BC1E}" type="sibTrans" cxnId="{5A897D32-532D-40D3-82E4-BBF096D4893E}">
      <dgm:prSet/>
      <dgm:spPr/>
      <dgm:t>
        <a:bodyPr/>
        <a:lstStyle/>
        <a:p>
          <a:endParaRPr lang="es-PA"/>
        </a:p>
      </dgm:t>
    </dgm:pt>
    <dgm:pt modelId="{1376A0AF-F28F-43CA-A2A7-839E1884E9D4}">
      <dgm:prSet phldrT="[Texto]" custT="1"/>
      <dgm:spPr/>
      <dgm:t>
        <a:bodyPr/>
        <a:lstStyle/>
        <a:p>
          <a:r>
            <a:rPr lang="es-PA" sz="1600" dirty="0" smtClean="0"/>
            <a:t>CLARIDAD</a:t>
          </a:r>
          <a:endParaRPr lang="es-PA" sz="1600" dirty="0"/>
        </a:p>
      </dgm:t>
    </dgm:pt>
    <dgm:pt modelId="{DE2FF51F-5ED3-4F5A-8098-0C030C5D22F1}" type="parTrans" cxnId="{67A17523-4485-4627-9A84-3672C74F54F5}">
      <dgm:prSet/>
      <dgm:spPr/>
      <dgm:t>
        <a:bodyPr/>
        <a:lstStyle/>
        <a:p>
          <a:endParaRPr lang="es-PA"/>
        </a:p>
      </dgm:t>
    </dgm:pt>
    <dgm:pt modelId="{E286343B-0A14-4A9C-8788-C65509C91373}" type="sibTrans" cxnId="{67A17523-4485-4627-9A84-3672C74F54F5}">
      <dgm:prSet/>
      <dgm:spPr/>
      <dgm:t>
        <a:bodyPr/>
        <a:lstStyle/>
        <a:p>
          <a:endParaRPr lang="es-PA"/>
        </a:p>
      </dgm:t>
    </dgm:pt>
    <dgm:pt modelId="{E35727D3-5324-4FB1-9346-AF82D94A576F}">
      <dgm:prSet phldrT="[Texto]" custT="1"/>
      <dgm:spPr/>
      <dgm:t>
        <a:bodyPr/>
        <a:lstStyle/>
        <a:p>
          <a:r>
            <a:rPr lang="es-PA" sz="1600" dirty="0" smtClean="0"/>
            <a:t>CONTROL</a:t>
          </a:r>
          <a:endParaRPr lang="es-PA" sz="1600" dirty="0"/>
        </a:p>
      </dgm:t>
    </dgm:pt>
    <dgm:pt modelId="{4E3AB797-A77C-43DA-813D-52CE5BCAA043}" type="parTrans" cxnId="{5CAAE77F-F24A-42ED-A244-7F9EB4905B38}">
      <dgm:prSet/>
      <dgm:spPr/>
      <dgm:t>
        <a:bodyPr/>
        <a:lstStyle/>
        <a:p>
          <a:endParaRPr lang="es-PA"/>
        </a:p>
      </dgm:t>
    </dgm:pt>
    <dgm:pt modelId="{ABC64C2E-8A7E-4521-90AC-A37D3DFFFDF4}" type="sibTrans" cxnId="{5CAAE77F-F24A-42ED-A244-7F9EB4905B38}">
      <dgm:prSet/>
      <dgm:spPr/>
      <dgm:t>
        <a:bodyPr/>
        <a:lstStyle/>
        <a:p>
          <a:endParaRPr lang="es-PA"/>
        </a:p>
      </dgm:t>
    </dgm:pt>
    <dgm:pt modelId="{F7B8C581-FEC9-49F8-9193-285AF6DA1866}">
      <dgm:prSet phldrT="[Texto]" custT="1"/>
      <dgm:spPr/>
      <dgm:t>
        <a:bodyPr/>
        <a:lstStyle/>
        <a:p>
          <a:r>
            <a:rPr lang="es-PA" sz="1600" dirty="0" smtClean="0"/>
            <a:t>SINERGIA</a:t>
          </a:r>
          <a:endParaRPr lang="es-PA" sz="1600" dirty="0"/>
        </a:p>
      </dgm:t>
    </dgm:pt>
    <dgm:pt modelId="{A9F00EB6-ECDE-4B28-BFDE-BBBE55A0596F}" type="parTrans" cxnId="{0BA89389-079F-4D56-B97F-C2B2315AE12F}">
      <dgm:prSet/>
      <dgm:spPr/>
      <dgm:t>
        <a:bodyPr/>
        <a:lstStyle/>
        <a:p>
          <a:endParaRPr lang="es-PA"/>
        </a:p>
      </dgm:t>
    </dgm:pt>
    <dgm:pt modelId="{649C6828-E93E-446B-8576-F9C00BB2BF72}" type="sibTrans" cxnId="{0BA89389-079F-4D56-B97F-C2B2315AE12F}">
      <dgm:prSet/>
      <dgm:spPr/>
      <dgm:t>
        <a:bodyPr/>
        <a:lstStyle/>
        <a:p>
          <a:endParaRPr lang="es-PA"/>
        </a:p>
      </dgm:t>
    </dgm:pt>
    <dgm:pt modelId="{66213AE5-9B46-41B5-84C3-45DD259FD374}">
      <dgm:prSet phldrT="[Texto]" custT="1"/>
      <dgm:spPr/>
      <dgm:t>
        <a:bodyPr/>
        <a:lstStyle/>
        <a:p>
          <a:r>
            <a:rPr lang="es-PA" sz="1600" dirty="0" smtClean="0"/>
            <a:t>SEGURIDAD</a:t>
          </a:r>
          <a:endParaRPr lang="es-PA" sz="1600" dirty="0"/>
        </a:p>
      </dgm:t>
    </dgm:pt>
    <dgm:pt modelId="{D4322E40-F6AD-43C5-8984-0169738CB70A}" type="parTrans" cxnId="{45FB0037-6739-47DA-A627-CBDBE4D1ABFC}">
      <dgm:prSet/>
      <dgm:spPr/>
      <dgm:t>
        <a:bodyPr/>
        <a:lstStyle/>
        <a:p>
          <a:endParaRPr lang="es-PA"/>
        </a:p>
      </dgm:t>
    </dgm:pt>
    <dgm:pt modelId="{4E389CA2-812E-45D2-B0CB-0B809EDC92DB}" type="sibTrans" cxnId="{45FB0037-6739-47DA-A627-CBDBE4D1ABFC}">
      <dgm:prSet/>
      <dgm:spPr/>
      <dgm:t>
        <a:bodyPr/>
        <a:lstStyle/>
        <a:p>
          <a:endParaRPr lang="es-PA"/>
        </a:p>
      </dgm:t>
    </dgm:pt>
    <dgm:pt modelId="{06E2113B-DD77-4328-A9A6-88AA4F1087D0}" type="pres">
      <dgm:prSet presAssocID="{429951B7-D88B-48C0-92C6-22D7A2EA7BA5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es-PA"/>
        </a:p>
      </dgm:t>
    </dgm:pt>
    <dgm:pt modelId="{CC63A157-541D-4D33-BEBF-ABC6B6095A99}" type="pres">
      <dgm:prSet presAssocID="{D82C9131-95D7-41D0-9333-5E06F789A0EF}" presName="firstNode" presStyleLbl="node1" presStyleIdx="0" presStyleCnt="8" custScaleX="260484" custScaleY="153858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3C4AECEE-F5E1-4867-AF6E-E84AEDEEEB2E}" type="pres">
      <dgm:prSet presAssocID="{92B2F8CD-A9DE-4DFD-889E-58082F8ECDF5}" presName="sibTrans" presStyleLbl="sibTrans2D1" presStyleIdx="0" presStyleCnt="7"/>
      <dgm:spPr/>
      <dgm:t>
        <a:bodyPr/>
        <a:lstStyle/>
        <a:p>
          <a:endParaRPr lang="es-PA"/>
        </a:p>
      </dgm:t>
    </dgm:pt>
    <dgm:pt modelId="{53582C79-CDB8-4A8D-A67F-07F7ED95A4F0}" type="pres">
      <dgm:prSet presAssocID="{E959D83C-5663-429D-9C66-9B6E82CCFBD7}" presName="middleNode" presStyleCnt="0"/>
      <dgm:spPr/>
    </dgm:pt>
    <dgm:pt modelId="{1BD4CB46-D738-4617-BB79-120101070EB9}" type="pres">
      <dgm:prSet presAssocID="{E959D83C-5663-429D-9C66-9B6E82CCFBD7}" presName="padding" presStyleLbl="node1" presStyleIdx="0" presStyleCnt="8"/>
      <dgm:spPr/>
    </dgm:pt>
    <dgm:pt modelId="{838C9FC0-12A0-4C24-BDE5-C0C5120D380E}" type="pres">
      <dgm:prSet presAssocID="{E959D83C-5663-429D-9C66-9B6E82CCFBD7}" presName="shape" presStyleLbl="node1" presStyleIdx="1" presStyleCnt="8" custScaleX="332114" custScaleY="180547" custLinFactNeighborX="-29779" custLinFactNeighborY="-649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B5C590DB-378B-42E1-8686-B1E91D3957D2}" type="pres">
      <dgm:prSet presAssocID="{0D649EAF-2411-409C-9A25-38741A417AA2}" presName="sibTrans" presStyleLbl="sibTrans2D1" presStyleIdx="1" presStyleCnt="7"/>
      <dgm:spPr/>
      <dgm:t>
        <a:bodyPr/>
        <a:lstStyle/>
        <a:p>
          <a:endParaRPr lang="es-PA"/>
        </a:p>
      </dgm:t>
    </dgm:pt>
    <dgm:pt modelId="{2A3226C9-AD64-4B2E-BA72-344C712E8956}" type="pres">
      <dgm:prSet presAssocID="{A5D3986D-925B-4DF0-98CD-6977AC717390}" presName="middleNode" presStyleCnt="0"/>
      <dgm:spPr/>
    </dgm:pt>
    <dgm:pt modelId="{8D29AB8E-69D5-461D-A2F9-EDE5DC070868}" type="pres">
      <dgm:prSet presAssocID="{A5D3986D-925B-4DF0-98CD-6977AC717390}" presName="padding" presStyleLbl="node1" presStyleIdx="1" presStyleCnt="8"/>
      <dgm:spPr/>
    </dgm:pt>
    <dgm:pt modelId="{5146F12B-68B3-4C88-A36A-7E65AF6D6EC0}" type="pres">
      <dgm:prSet presAssocID="{A5D3986D-925B-4DF0-98CD-6977AC717390}" presName="shape" presStyleLbl="node1" presStyleIdx="2" presStyleCnt="8" custScaleX="370231" custScaleY="160239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EA883535-60FC-4002-BFCE-837354FB9735}" type="pres">
      <dgm:prSet presAssocID="{79F34975-0822-4538-86DD-D5D96CCDFF03}" presName="sibTrans" presStyleLbl="sibTrans2D1" presStyleIdx="2" presStyleCnt="7"/>
      <dgm:spPr/>
      <dgm:t>
        <a:bodyPr/>
        <a:lstStyle/>
        <a:p>
          <a:endParaRPr lang="es-PA"/>
        </a:p>
      </dgm:t>
    </dgm:pt>
    <dgm:pt modelId="{95EE2F87-00FB-4101-9B6B-88FB46C069F9}" type="pres">
      <dgm:prSet presAssocID="{D87197F1-7876-4686-BFB8-38E80AF61382}" presName="middleNode" presStyleCnt="0"/>
      <dgm:spPr/>
    </dgm:pt>
    <dgm:pt modelId="{DE7C5162-3DA7-4155-8E0D-3B93FDEFAA32}" type="pres">
      <dgm:prSet presAssocID="{D87197F1-7876-4686-BFB8-38E80AF61382}" presName="padding" presStyleLbl="node1" presStyleIdx="2" presStyleCnt="8"/>
      <dgm:spPr/>
    </dgm:pt>
    <dgm:pt modelId="{6134E916-C710-4D38-8F8C-62CC547D70A3}" type="pres">
      <dgm:prSet presAssocID="{D87197F1-7876-4686-BFB8-38E80AF61382}" presName="shape" presStyleLbl="node1" presStyleIdx="3" presStyleCnt="8" custScaleX="361068" custScaleY="225661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05ED80E3-5C30-41D7-A80A-0CC0A6287F4E}" type="pres">
      <dgm:prSet presAssocID="{3E9C7104-4D90-4F41-805C-B11E0950BC1E}" presName="sibTrans" presStyleLbl="sibTrans2D1" presStyleIdx="3" presStyleCnt="7"/>
      <dgm:spPr/>
      <dgm:t>
        <a:bodyPr/>
        <a:lstStyle/>
        <a:p>
          <a:endParaRPr lang="es-PA"/>
        </a:p>
      </dgm:t>
    </dgm:pt>
    <dgm:pt modelId="{C14C2B4E-89D9-454E-B921-C1166B3DF3D9}" type="pres">
      <dgm:prSet presAssocID="{1376A0AF-F28F-43CA-A2A7-839E1884E9D4}" presName="middleNode" presStyleCnt="0"/>
      <dgm:spPr/>
    </dgm:pt>
    <dgm:pt modelId="{76D1EED0-8E57-415F-A2AE-2F461937A897}" type="pres">
      <dgm:prSet presAssocID="{1376A0AF-F28F-43CA-A2A7-839E1884E9D4}" presName="padding" presStyleLbl="node1" presStyleIdx="3" presStyleCnt="8"/>
      <dgm:spPr/>
    </dgm:pt>
    <dgm:pt modelId="{2412102C-6F99-44E7-8FE7-E064BD9CB6D6}" type="pres">
      <dgm:prSet presAssocID="{1376A0AF-F28F-43CA-A2A7-839E1884E9D4}" presName="shape" presStyleLbl="node1" presStyleIdx="4" presStyleCnt="8" custScaleX="314120" custScaleY="208997" custLinFactNeighborX="-8111" custLinFactNeighborY="-2319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F9AEF291-7BA5-4B8C-AA00-A4D04AB12245}" type="pres">
      <dgm:prSet presAssocID="{E286343B-0A14-4A9C-8788-C65509C91373}" presName="sibTrans" presStyleLbl="sibTrans2D1" presStyleIdx="4" presStyleCnt="7"/>
      <dgm:spPr/>
      <dgm:t>
        <a:bodyPr/>
        <a:lstStyle/>
        <a:p>
          <a:endParaRPr lang="es-PA"/>
        </a:p>
      </dgm:t>
    </dgm:pt>
    <dgm:pt modelId="{9F51B52C-AB88-41A6-8252-464269A1AB4E}" type="pres">
      <dgm:prSet presAssocID="{E35727D3-5324-4FB1-9346-AF82D94A576F}" presName="middleNode" presStyleCnt="0"/>
      <dgm:spPr/>
    </dgm:pt>
    <dgm:pt modelId="{150112E5-748A-470B-9E5E-CF2D26DDC207}" type="pres">
      <dgm:prSet presAssocID="{E35727D3-5324-4FB1-9346-AF82D94A576F}" presName="padding" presStyleLbl="node1" presStyleIdx="4" presStyleCnt="8"/>
      <dgm:spPr/>
    </dgm:pt>
    <dgm:pt modelId="{A5746DED-5D9A-4E05-889B-7381E7876F14}" type="pres">
      <dgm:prSet presAssocID="{E35727D3-5324-4FB1-9346-AF82D94A576F}" presName="shape" presStyleLbl="node1" presStyleIdx="5" presStyleCnt="8" custScaleX="297898" custScaleY="161984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496F54DF-FC1E-44A3-9B86-A7F56D158ECD}" type="pres">
      <dgm:prSet presAssocID="{ABC64C2E-8A7E-4521-90AC-A37D3DFFFDF4}" presName="sibTrans" presStyleLbl="sibTrans2D1" presStyleIdx="5" presStyleCnt="7"/>
      <dgm:spPr/>
      <dgm:t>
        <a:bodyPr/>
        <a:lstStyle/>
        <a:p>
          <a:endParaRPr lang="es-PA"/>
        </a:p>
      </dgm:t>
    </dgm:pt>
    <dgm:pt modelId="{3C8716C7-1CFF-4838-9DDE-473D4E15C084}" type="pres">
      <dgm:prSet presAssocID="{F7B8C581-FEC9-49F8-9193-285AF6DA1866}" presName="middleNode" presStyleCnt="0"/>
      <dgm:spPr/>
    </dgm:pt>
    <dgm:pt modelId="{58F37BEE-8603-485A-8CE1-C25A3FF11084}" type="pres">
      <dgm:prSet presAssocID="{F7B8C581-FEC9-49F8-9193-285AF6DA1866}" presName="padding" presStyleLbl="node1" presStyleIdx="5" presStyleCnt="8"/>
      <dgm:spPr/>
    </dgm:pt>
    <dgm:pt modelId="{CAF7498A-E9A5-4B41-BDD4-0548886DC80F}" type="pres">
      <dgm:prSet presAssocID="{F7B8C581-FEC9-49F8-9193-285AF6DA1866}" presName="shape" presStyleLbl="node1" presStyleIdx="6" presStyleCnt="8" custScaleX="349434" custScaleY="191450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1D2F7B31-CBA8-4743-AF3F-9042D3E756B7}" type="pres">
      <dgm:prSet presAssocID="{649C6828-E93E-446B-8576-F9C00BB2BF72}" presName="sibTrans" presStyleLbl="sibTrans2D1" presStyleIdx="6" presStyleCnt="7"/>
      <dgm:spPr/>
      <dgm:t>
        <a:bodyPr/>
        <a:lstStyle/>
        <a:p>
          <a:endParaRPr lang="es-PA"/>
        </a:p>
      </dgm:t>
    </dgm:pt>
    <dgm:pt modelId="{A6F13B60-F21F-4222-A5CD-103BA24F74A5}" type="pres">
      <dgm:prSet presAssocID="{66213AE5-9B46-41B5-84C3-45DD259FD374}" presName="lastNode" presStyleLbl="node1" presStyleIdx="7" presStyleCnt="8" custScaleX="216640" custScaleY="194242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</dgm:ptLst>
  <dgm:cxnLst>
    <dgm:cxn modelId="{BB35E1C2-0563-4BF2-910F-C48EA1F3E9C3}" type="presOf" srcId="{F7B8C581-FEC9-49F8-9193-285AF6DA1866}" destId="{CAF7498A-E9A5-4B41-BDD4-0548886DC80F}" srcOrd="0" destOrd="0" presId="urn:microsoft.com/office/officeart/2005/8/layout/bProcess2"/>
    <dgm:cxn modelId="{5CAAE77F-F24A-42ED-A244-7F9EB4905B38}" srcId="{429951B7-D88B-48C0-92C6-22D7A2EA7BA5}" destId="{E35727D3-5324-4FB1-9346-AF82D94A576F}" srcOrd="5" destOrd="0" parTransId="{4E3AB797-A77C-43DA-813D-52CE5BCAA043}" sibTransId="{ABC64C2E-8A7E-4521-90AC-A37D3DFFFDF4}"/>
    <dgm:cxn modelId="{0BA89389-079F-4D56-B97F-C2B2315AE12F}" srcId="{429951B7-D88B-48C0-92C6-22D7A2EA7BA5}" destId="{F7B8C581-FEC9-49F8-9193-285AF6DA1866}" srcOrd="6" destOrd="0" parTransId="{A9F00EB6-ECDE-4B28-BFDE-BBBE55A0596F}" sibTransId="{649C6828-E93E-446B-8576-F9C00BB2BF72}"/>
    <dgm:cxn modelId="{BC8CC254-C34F-47C0-B86F-38CA97096AEE}" type="presOf" srcId="{A5D3986D-925B-4DF0-98CD-6977AC717390}" destId="{5146F12B-68B3-4C88-A36A-7E65AF6D6EC0}" srcOrd="0" destOrd="0" presId="urn:microsoft.com/office/officeart/2005/8/layout/bProcess2"/>
    <dgm:cxn modelId="{05445E62-33E1-4B98-9352-E017C97F1EA3}" type="presOf" srcId="{0D649EAF-2411-409C-9A25-38741A417AA2}" destId="{B5C590DB-378B-42E1-8686-B1E91D3957D2}" srcOrd="0" destOrd="0" presId="urn:microsoft.com/office/officeart/2005/8/layout/bProcess2"/>
    <dgm:cxn modelId="{67A17523-4485-4627-9A84-3672C74F54F5}" srcId="{429951B7-D88B-48C0-92C6-22D7A2EA7BA5}" destId="{1376A0AF-F28F-43CA-A2A7-839E1884E9D4}" srcOrd="4" destOrd="0" parTransId="{DE2FF51F-5ED3-4F5A-8098-0C030C5D22F1}" sibTransId="{E286343B-0A14-4A9C-8788-C65509C91373}"/>
    <dgm:cxn modelId="{4FEA11B8-70BE-4874-81E7-1E89E01E2A12}" type="presOf" srcId="{66213AE5-9B46-41B5-84C3-45DD259FD374}" destId="{A6F13B60-F21F-4222-A5CD-103BA24F74A5}" srcOrd="0" destOrd="0" presId="urn:microsoft.com/office/officeart/2005/8/layout/bProcess2"/>
    <dgm:cxn modelId="{38A39D2C-280E-4BFC-817D-F3497F0C5513}" type="presOf" srcId="{ABC64C2E-8A7E-4521-90AC-A37D3DFFFDF4}" destId="{496F54DF-FC1E-44A3-9B86-A7F56D158ECD}" srcOrd="0" destOrd="0" presId="urn:microsoft.com/office/officeart/2005/8/layout/bProcess2"/>
    <dgm:cxn modelId="{FF7B817A-BBDB-4968-8EB9-267CF34958FB}" type="presOf" srcId="{D87197F1-7876-4686-BFB8-38E80AF61382}" destId="{6134E916-C710-4D38-8F8C-62CC547D70A3}" srcOrd="0" destOrd="0" presId="urn:microsoft.com/office/officeart/2005/8/layout/bProcess2"/>
    <dgm:cxn modelId="{32BA975F-A6E5-48AF-B35E-0F7F4232B805}" type="presOf" srcId="{649C6828-E93E-446B-8576-F9C00BB2BF72}" destId="{1D2F7B31-CBA8-4743-AF3F-9042D3E756B7}" srcOrd="0" destOrd="0" presId="urn:microsoft.com/office/officeart/2005/8/layout/bProcess2"/>
    <dgm:cxn modelId="{D5FBC7F1-7BCC-420B-9A7E-F3CFE9028CFE}" type="presOf" srcId="{E959D83C-5663-429D-9C66-9B6E82CCFBD7}" destId="{838C9FC0-12A0-4C24-BDE5-C0C5120D380E}" srcOrd="0" destOrd="0" presId="urn:microsoft.com/office/officeart/2005/8/layout/bProcess2"/>
    <dgm:cxn modelId="{C1B4F34D-260A-4D9F-8A4A-1B51D99C5763}" type="presOf" srcId="{79F34975-0822-4538-86DD-D5D96CCDFF03}" destId="{EA883535-60FC-4002-BFCE-837354FB9735}" srcOrd="0" destOrd="0" presId="urn:microsoft.com/office/officeart/2005/8/layout/bProcess2"/>
    <dgm:cxn modelId="{B1B19E37-26E7-4635-A391-5CC536A78461}" type="presOf" srcId="{1376A0AF-F28F-43CA-A2A7-839E1884E9D4}" destId="{2412102C-6F99-44E7-8FE7-E064BD9CB6D6}" srcOrd="0" destOrd="0" presId="urn:microsoft.com/office/officeart/2005/8/layout/bProcess2"/>
    <dgm:cxn modelId="{ECC58CC3-96F7-4BFA-85D3-8D897396B55D}" type="presOf" srcId="{429951B7-D88B-48C0-92C6-22D7A2EA7BA5}" destId="{06E2113B-DD77-4328-A9A6-88AA4F1087D0}" srcOrd="0" destOrd="0" presId="urn:microsoft.com/office/officeart/2005/8/layout/bProcess2"/>
    <dgm:cxn modelId="{54E9F3D8-E9BC-4525-9D50-33CCF6B83340}" type="presOf" srcId="{E286343B-0A14-4A9C-8788-C65509C91373}" destId="{F9AEF291-7BA5-4B8C-AA00-A4D04AB12245}" srcOrd="0" destOrd="0" presId="urn:microsoft.com/office/officeart/2005/8/layout/bProcess2"/>
    <dgm:cxn modelId="{5A897D32-532D-40D3-82E4-BBF096D4893E}" srcId="{429951B7-D88B-48C0-92C6-22D7A2EA7BA5}" destId="{D87197F1-7876-4686-BFB8-38E80AF61382}" srcOrd="3" destOrd="0" parTransId="{40803C8E-5FDB-49E1-AD88-80F99564977F}" sibTransId="{3E9C7104-4D90-4F41-805C-B11E0950BC1E}"/>
    <dgm:cxn modelId="{224243FF-235F-439E-8876-9C513349BEC4}" type="presOf" srcId="{92B2F8CD-A9DE-4DFD-889E-58082F8ECDF5}" destId="{3C4AECEE-F5E1-4867-AF6E-E84AEDEEEB2E}" srcOrd="0" destOrd="0" presId="urn:microsoft.com/office/officeart/2005/8/layout/bProcess2"/>
    <dgm:cxn modelId="{45FB0037-6739-47DA-A627-CBDBE4D1ABFC}" srcId="{429951B7-D88B-48C0-92C6-22D7A2EA7BA5}" destId="{66213AE5-9B46-41B5-84C3-45DD259FD374}" srcOrd="7" destOrd="0" parTransId="{D4322E40-F6AD-43C5-8984-0169738CB70A}" sibTransId="{4E389CA2-812E-45D2-B0CB-0B809EDC92DB}"/>
    <dgm:cxn modelId="{46A9ED42-B147-4684-9171-0509566F448F}" srcId="{429951B7-D88B-48C0-92C6-22D7A2EA7BA5}" destId="{D82C9131-95D7-41D0-9333-5E06F789A0EF}" srcOrd="0" destOrd="0" parTransId="{450E9F55-83EB-46B4-B277-54F13C133571}" sibTransId="{92B2F8CD-A9DE-4DFD-889E-58082F8ECDF5}"/>
    <dgm:cxn modelId="{977A923D-F092-469B-9CD0-43FB0FCCFA23}" srcId="{429951B7-D88B-48C0-92C6-22D7A2EA7BA5}" destId="{E959D83C-5663-429D-9C66-9B6E82CCFBD7}" srcOrd="1" destOrd="0" parTransId="{5B2818DE-E36D-4115-98A0-7D8F2E4BE8B3}" sibTransId="{0D649EAF-2411-409C-9A25-38741A417AA2}"/>
    <dgm:cxn modelId="{DC351A0D-B436-4E0F-8468-5F6A06C335F4}" type="presOf" srcId="{D82C9131-95D7-41D0-9333-5E06F789A0EF}" destId="{CC63A157-541D-4D33-BEBF-ABC6B6095A99}" srcOrd="0" destOrd="0" presId="urn:microsoft.com/office/officeart/2005/8/layout/bProcess2"/>
    <dgm:cxn modelId="{161E2B75-F583-4FCF-BD32-9B152F6C10A7}" type="presOf" srcId="{E35727D3-5324-4FB1-9346-AF82D94A576F}" destId="{A5746DED-5D9A-4E05-889B-7381E7876F14}" srcOrd="0" destOrd="0" presId="urn:microsoft.com/office/officeart/2005/8/layout/bProcess2"/>
    <dgm:cxn modelId="{2DCB5550-D58D-473A-9430-CEC9F7A83336}" type="presOf" srcId="{3E9C7104-4D90-4F41-805C-B11E0950BC1E}" destId="{05ED80E3-5C30-41D7-A80A-0CC0A6287F4E}" srcOrd="0" destOrd="0" presId="urn:microsoft.com/office/officeart/2005/8/layout/bProcess2"/>
    <dgm:cxn modelId="{D81E8A77-36F4-4478-AD18-BD3B1CF38BD0}" srcId="{429951B7-D88B-48C0-92C6-22D7A2EA7BA5}" destId="{A5D3986D-925B-4DF0-98CD-6977AC717390}" srcOrd="2" destOrd="0" parTransId="{213EEDEA-7213-458D-AE3E-E9C7D9FB79DC}" sibTransId="{79F34975-0822-4538-86DD-D5D96CCDFF03}"/>
    <dgm:cxn modelId="{B02309E4-739D-4EB7-B206-B1E2D6D283BF}" type="presParOf" srcId="{06E2113B-DD77-4328-A9A6-88AA4F1087D0}" destId="{CC63A157-541D-4D33-BEBF-ABC6B6095A99}" srcOrd="0" destOrd="0" presId="urn:microsoft.com/office/officeart/2005/8/layout/bProcess2"/>
    <dgm:cxn modelId="{E6723CDC-4CE0-411C-8643-B2D2C5A37AAE}" type="presParOf" srcId="{06E2113B-DD77-4328-A9A6-88AA4F1087D0}" destId="{3C4AECEE-F5E1-4867-AF6E-E84AEDEEEB2E}" srcOrd="1" destOrd="0" presId="urn:microsoft.com/office/officeart/2005/8/layout/bProcess2"/>
    <dgm:cxn modelId="{4C153430-D5F3-43BF-9420-D139AE1D06A3}" type="presParOf" srcId="{06E2113B-DD77-4328-A9A6-88AA4F1087D0}" destId="{53582C79-CDB8-4A8D-A67F-07F7ED95A4F0}" srcOrd="2" destOrd="0" presId="urn:microsoft.com/office/officeart/2005/8/layout/bProcess2"/>
    <dgm:cxn modelId="{9843037C-92B6-4AAB-A0F8-7ACC27793117}" type="presParOf" srcId="{53582C79-CDB8-4A8D-A67F-07F7ED95A4F0}" destId="{1BD4CB46-D738-4617-BB79-120101070EB9}" srcOrd="0" destOrd="0" presId="urn:microsoft.com/office/officeart/2005/8/layout/bProcess2"/>
    <dgm:cxn modelId="{900C7FC1-270B-4962-8929-1E702A630F36}" type="presParOf" srcId="{53582C79-CDB8-4A8D-A67F-07F7ED95A4F0}" destId="{838C9FC0-12A0-4C24-BDE5-C0C5120D380E}" srcOrd="1" destOrd="0" presId="urn:microsoft.com/office/officeart/2005/8/layout/bProcess2"/>
    <dgm:cxn modelId="{140D1EA3-8EE5-4D4A-AFC9-F28B4D40E411}" type="presParOf" srcId="{06E2113B-DD77-4328-A9A6-88AA4F1087D0}" destId="{B5C590DB-378B-42E1-8686-B1E91D3957D2}" srcOrd="3" destOrd="0" presId="urn:microsoft.com/office/officeart/2005/8/layout/bProcess2"/>
    <dgm:cxn modelId="{E334AAE7-76DC-4B74-9D18-367F93504850}" type="presParOf" srcId="{06E2113B-DD77-4328-A9A6-88AA4F1087D0}" destId="{2A3226C9-AD64-4B2E-BA72-344C712E8956}" srcOrd="4" destOrd="0" presId="urn:microsoft.com/office/officeart/2005/8/layout/bProcess2"/>
    <dgm:cxn modelId="{DAA3775A-D6AA-4876-BDB8-7D504ABD80B2}" type="presParOf" srcId="{2A3226C9-AD64-4B2E-BA72-344C712E8956}" destId="{8D29AB8E-69D5-461D-A2F9-EDE5DC070868}" srcOrd="0" destOrd="0" presId="urn:microsoft.com/office/officeart/2005/8/layout/bProcess2"/>
    <dgm:cxn modelId="{2A9F3218-FCF5-4878-A763-C2E428FA92CB}" type="presParOf" srcId="{2A3226C9-AD64-4B2E-BA72-344C712E8956}" destId="{5146F12B-68B3-4C88-A36A-7E65AF6D6EC0}" srcOrd="1" destOrd="0" presId="urn:microsoft.com/office/officeart/2005/8/layout/bProcess2"/>
    <dgm:cxn modelId="{FD51825E-D313-4674-8BE1-D9B3C627DC9E}" type="presParOf" srcId="{06E2113B-DD77-4328-A9A6-88AA4F1087D0}" destId="{EA883535-60FC-4002-BFCE-837354FB9735}" srcOrd="5" destOrd="0" presId="urn:microsoft.com/office/officeart/2005/8/layout/bProcess2"/>
    <dgm:cxn modelId="{1755F7A6-5C5B-48C3-BE16-68ACE0341082}" type="presParOf" srcId="{06E2113B-DD77-4328-A9A6-88AA4F1087D0}" destId="{95EE2F87-00FB-4101-9B6B-88FB46C069F9}" srcOrd="6" destOrd="0" presId="urn:microsoft.com/office/officeart/2005/8/layout/bProcess2"/>
    <dgm:cxn modelId="{98BF168D-8B02-4DA5-87C6-F6A446CE5FD0}" type="presParOf" srcId="{95EE2F87-00FB-4101-9B6B-88FB46C069F9}" destId="{DE7C5162-3DA7-4155-8E0D-3B93FDEFAA32}" srcOrd="0" destOrd="0" presId="urn:microsoft.com/office/officeart/2005/8/layout/bProcess2"/>
    <dgm:cxn modelId="{814A6116-7370-4C5A-BBE1-120F22F5F8B5}" type="presParOf" srcId="{95EE2F87-00FB-4101-9B6B-88FB46C069F9}" destId="{6134E916-C710-4D38-8F8C-62CC547D70A3}" srcOrd="1" destOrd="0" presId="urn:microsoft.com/office/officeart/2005/8/layout/bProcess2"/>
    <dgm:cxn modelId="{6F9D32E8-D93D-4796-924C-4B0BE174323D}" type="presParOf" srcId="{06E2113B-DD77-4328-A9A6-88AA4F1087D0}" destId="{05ED80E3-5C30-41D7-A80A-0CC0A6287F4E}" srcOrd="7" destOrd="0" presId="urn:microsoft.com/office/officeart/2005/8/layout/bProcess2"/>
    <dgm:cxn modelId="{0AE61B91-9D2B-4744-829F-3ADCDEE25A41}" type="presParOf" srcId="{06E2113B-DD77-4328-A9A6-88AA4F1087D0}" destId="{C14C2B4E-89D9-454E-B921-C1166B3DF3D9}" srcOrd="8" destOrd="0" presId="urn:microsoft.com/office/officeart/2005/8/layout/bProcess2"/>
    <dgm:cxn modelId="{B25205B0-8BA6-433C-9292-8D6226C89CEC}" type="presParOf" srcId="{C14C2B4E-89D9-454E-B921-C1166B3DF3D9}" destId="{76D1EED0-8E57-415F-A2AE-2F461937A897}" srcOrd="0" destOrd="0" presId="urn:microsoft.com/office/officeart/2005/8/layout/bProcess2"/>
    <dgm:cxn modelId="{5C3085E7-4C01-4423-804F-6F4A05C91ADC}" type="presParOf" srcId="{C14C2B4E-89D9-454E-B921-C1166B3DF3D9}" destId="{2412102C-6F99-44E7-8FE7-E064BD9CB6D6}" srcOrd="1" destOrd="0" presId="urn:microsoft.com/office/officeart/2005/8/layout/bProcess2"/>
    <dgm:cxn modelId="{961D487F-079B-422F-8D2F-A795A79A5A2D}" type="presParOf" srcId="{06E2113B-DD77-4328-A9A6-88AA4F1087D0}" destId="{F9AEF291-7BA5-4B8C-AA00-A4D04AB12245}" srcOrd="9" destOrd="0" presId="urn:microsoft.com/office/officeart/2005/8/layout/bProcess2"/>
    <dgm:cxn modelId="{10947BDB-C845-4074-8796-F58A28576359}" type="presParOf" srcId="{06E2113B-DD77-4328-A9A6-88AA4F1087D0}" destId="{9F51B52C-AB88-41A6-8252-464269A1AB4E}" srcOrd="10" destOrd="0" presId="urn:microsoft.com/office/officeart/2005/8/layout/bProcess2"/>
    <dgm:cxn modelId="{410C5CE8-346E-4D36-A567-6C3BFAC0AD01}" type="presParOf" srcId="{9F51B52C-AB88-41A6-8252-464269A1AB4E}" destId="{150112E5-748A-470B-9E5E-CF2D26DDC207}" srcOrd="0" destOrd="0" presId="urn:microsoft.com/office/officeart/2005/8/layout/bProcess2"/>
    <dgm:cxn modelId="{6F1BA089-AC34-4554-B078-9C735CD71696}" type="presParOf" srcId="{9F51B52C-AB88-41A6-8252-464269A1AB4E}" destId="{A5746DED-5D9A-4E05-889B-7381E7876F14}" srcOrd="1" destOrd="0" presId="urn:microsoft.com/office/officeart/2005/8/layout/bProcess2"/>
    <dgm:cxn modelId="{DA699960-EBA0-4429-85FA-83D605BFC287}" type="presParOf" srcId="{06E2113B-DD77-4328-A9A6-88AA4F1087D0}" destId="{496F54DF-FC1E-44A3-9B86-A7F56D158ECD}" srcOrd="11" destOrd="0" presId="urn:microsoft.com/office/officeart/2005/8/layout/bProcess2"/>
    <dgm:cxn modelId="{D70942FD-C526-4E67-A4D0-9FAF020B38A2}" type="presParOf" srcId="{06E2113B-DD77-4328-A9A6-88AA4F1087D0}" destId="{3C8716C7-1CFF-4838-9DDE-473D4E15C084}" srcOrd="12" destOrd="0" presId="urn:microsoft.com/office/officeart/2005/8/layout/bProcess2"/>
    <dgm:cxn modelId="{C7910ED5-614B-46E7-A1B2-0F985F452F52}" type="presParOf" srcId="{3C8716C7-1CFF-4838-9DDE-473D4E15C084}" destId="{58F37BEE-8603-485A-8CE1-C25A3FF11084}" srcOrd="0" destOrd="0" presId="urn:microsoft.com/office/officeart/2005/8/layout/bProcess2"/>
    <dgm:cxn modelId="{757C460A-7029-4745-90CF-CF77123C03B6}" type="presParOf" srcId="{3C8716C7-1CFF-4838-9DDE-473D4E15C084}" destId="{CAF7498A-E9A5-4B41-BDD4-0548886DC80F}" srcOrd="1" destOrd="0" presId="urn:microsoft.com/office/officeart/2005/8/layout/bProcess2"/>
    <dgm:cxn modelId="{7D1A2670-F957-41DD-9B88-E55E2EACC905}" type="presParOf" srcId="{06E2113B-DD77-4328-A9A6-88AA4F1087D0}" destId="{1D2F7B31-CBA8-4743-AF3F-9042D3E756B7}" srcOrd="13" destOrd="0" presId="urn:microsoft.com/office/officeart/2005/8/layout/bProcess2"/>
    <dgm:cxn modelId="{D19F45E3-B3E8-463F-B890-0AF17871872A}" type="presParOf" srcId="{06E2113B-DD77-4328-A9A6-88AA4F1087D0}" destId="{A6F13B60-F21F-4222-A5CD-103BA24F74A5}" srcOrd="14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D89F5D-4199-4396-A630-F7A361A70DCF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A"/>
        </a:p>
      </dgm:t>
    </dgm:pt>
    <dgm:pt modelId="{EC378223-D068-47CC-AD7A-9F2CD9FE796A}">
      <dgm:prSet phldrT="[Texto]"/>
      <dgm:spPr/>
      <dgm:t>
        <a:bodyPr/>
        <a:lstStyle/>
        <a:p>
          <a:r>
            <a:rPr lang="es-PA" dirty="0" smtClean="0"/>
            <a:t>NUESTRA </a:t>
          </a:r>
          <a:r>
            <a:rPr lang="es-PA" smtClean="0"/>
            <a:t>PROPUESTA EN </a:t>
          </a:r>
          <a:r>
            <a:rPr lang="es-PA" dirty="0" smtClean="0"/>
            <a:t>EL PROCESO EDUCATIVO</a:t>
          </a:r>
          <a:endParaRPr lang="es-PA" dirty="0"/>
        </a:p>
      </dgm:t>
    </dgm:pt>
    <dgm:pt modelId="{08998D3B-61D9-46DF-9B11-C6D5B7007517}" type="parTrans" cxnId="{5E9D65EF-607B-4FC5-B77B-E6AA82FF0C20}">
      <dgm:prSet/>
      <dgm:spPr/>
      <dgm:t>
        <a:bodyPr/>
        <a:lstStyle/>
        <a:p>
          <a:endParaRPr lang="es-PA"/>
        </a:p>
      </dgm:t>
    </dgm:pt>
    <dgm:pt modelId="{C2A62E94-27E5-4134-AD2A-943C7296B543}" type="sibTrans" cxnId="{5E9D65EF-607B-4FC5-B77B-E6AA82FF0C20}">
      <dgm:prSet/>
      <dgm:spPr/>
      <dgm:t>
        <a:bodyPr/>
        <a:lstStyle/>
        <a:p>
          <a:endParaRPr lang="es-PA"/>
        </a:p>
      </dgm:t>
    </dgm:pt>
    <dgm:pt modelId="{FFE6E83D-2F03-4DA6-9AD6-50F1C98D20E3}">
      <dgm:prSet phldrT="[Texto]"/>
      <dgm:spPr/>
      <dgm:t>
        <a:bodyPr/>
        <a:lstStyle/>
        <a:p>
          <a:r>
            <a:rPr lang="es-PA" dirty="0" smtClean="0"/>
            <a:t>1-Dentro de las capacitaciones se profundicen temas como la MEDIACIÓN y las RELACIONES HUMANAS</a:t>
          </a:r>
          <a:endParaRPr lang="es-PA" dirty="0"/>
        </a:p>
      </dgm:t>
    </dgm:pt>
    <dgm:pt modelId="{B06F6620-AD46-4EA0-8143-463DA8741632}" type="parTrans" cxnId="{929C143B-8DF6-47F6-A6F0-E2B2688DE936}">
      <dgm:prSet/>
      <dgm:spPr/>
      <dgm:t>
        <a:bodyPr/>
        <a:lstStyle/>
        <a:p>
          <a:endParaRPr lang="es-PA"/>
        </a:p>
      </dgm:t>
    </dgm:pt>
    <dgm:pt modelId="{F1F6D652-695E-4576-841E-4C317EBD5935}" type="sibTrans" cxnId="{929C143B-8DF6-47F6-A6F0-E2B2688DE936}">
      <dgm:prSet/>
      <dgm:spPr/>
      <dgm:t>
        <a:bodyPr/>
        <a:lstStyle/>
        <a:p>
          <a:endParaRPr lang="es-PA"/>
        </a:p>
      </dgm:t>
    </dgm:pt>
    <dgm:pt modelId="{0AD54AF7-3D2D-4C60-A700-FEA455F7074E}">
      <dgm:prSet phldrT="[Texto]"/>
      <dgm:spPr/>
      <dgm:t>
        <a:bodyPr/>
        <a:lstStyle/>
        <a:p>
          <a:r>
            <a:rPr lang="es-PA" dirty="0" smtClean="0"/>
            <a:t>2-Trabajar en conjunto con Dirección de Ingeniería, para que diseñe nuevos modelos de aula, tomando en cuenta los espacios para mejorar los procesos de comunicación y por ende la labor docente.</a:t>
          </a:r>
          <a:endParaRPr lang="es-PA" dirty="0"/>
        </a:p>
      </dgm:t>
    </dgm:pt>
    <dgm:pt modelId="{67907FCF-7A9B-45A6-A60F-6FB85650E9BF}" type="parTrans" cxnId="{DC6AD357-D182-4807-B4E6-1FC3663ACAB3}">
      <dgm:prSet/>
      <dgm:spPr/>
      <dgm:t>
        <a:bodyPr/>
        <a:lstStyle/>
        <a:p>
          <a:endParaRPr lang="es-PA"/>
        </a:p>
      </dgm:t>
    </dgm:pt>
    <dgm:pt modelId="{A94324C9-8833-49A0-AA58-EB255DAC6DAC}" type="sibTrans" cxnId="{DC6AD357-D182-4807-B4E6-1FC3663ACAB3}">
      <dgm:prSet/>
      <dgm:spPr/>
      <dgm:t>
        <a:bodyPr/>
        <a:lstStyle/>
        <a:p>
          <a:endParaRPr lang="es-PA"/>
        </a:p>
      </dgm:t>
    </dgm:pt>
    <dgm:pt modelId="{EB482C3E-52CC-4368-95B3-DB21100D56F3}" type="pres">
      <dgm:prSet presAssocID="{89D89F5D-4199-4396-A630-F7A361A70DCF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PA"/>
        </a:p>
      </dgm:t>
    </dgm:pt>
    <dgm:pt modelId="{A0D7B9B6-102A-4C01-A007-F9F771954C66}" type="pres">
      <dgm:prSet presAssocID="{EC378223-D068-47CC-AD7A-9F2CD9FE796A}" presName="root" presStyleCnt="0">
        <dgm:presLayoutVars>
          <dgm:chMax/>
          <dgm:chPref val="4"/>
        </dgm:presLayoutVars>
      </dgm:prSet>
      <dgm:spPr/>
    </dgm:pt>
    <dgm:pt modelId="{F1DA0836-FA76-4818-9233-E4D359435513}" type="pres">
      <dgm:prSet presAssocID="{EC378223-D068-47CC-AD7A-9F2CD9FE796A}" presName="rootComposite" presStyleCnt="0">
        <dgm:presLayoutVars/>
      </dgm:prSet>
      <dgm:spPr/>
    </dgm:pt>
    <dgm:pt modelId="{6B047A7F-B8CB-43F1-B808-71D34D1CDF0C}" type="pres">
      <dgm:prSet presAssocID="{EC378223-D068-47CC-AD7A-9F2CD9FE796A}" presName="rootText" presStyleLbl="node0" presStyleIdx="0" presStyleCnt="1" custScaleX="134914" custScaleY="83520">
        <dgm:presLayoutVars>
          <dgm:chMax/>
          <dgm:chPref val="4"/>
        </dgm:presLayoutVars>
      </dgm:prSet>
      <dgm:spPr/>
      <dgm:t>
        <a:bodyPr/>
        <a:lstStyle/>
        <a:p>
          <a:endParaRPr lang="es-PA"/>
        </a:p>
      </dgm:t>
    </dgm:pt>
    <dgm:pt modelId="{41FD8487-88D4-4616-9006-3F04BA10AD2A}" type="pres">
      <dgm:prSet presAssocID="{EC378223-D068-47CC-AD7A-9F2CD9FE796A}" presName="childShape" presStyleCnt="0">
        <dgm:presLayoutVars>
          <dgm:chMax val="0"/>
          <dgm:chPref val="0"/>
        </dgm:presLayoutVars>
      </dgm:prSet>
      <dgm:spPr/>
    </dgm:pt>
    <dgm:pt modelId="{B2D756C2-A120-437C-81A7-379FB5A463D1}" type="pres">
      <dgm:prSet presAssocID="{FFE6E83D-2F03-4DA6-9AD6-50F1C98D20E3}" presName="childComposite" presStyleCnt="0">
        <dgm:presLayoutVars>
          <dgm:chMax val="0"/>
          <dgm:chPref val="0"/>
        </dgm:presLayoutVars>
      </dgm:prSet>
      <dgm:spPr/>
    </dgm:pt>
    <dgm:pt modelId="{ECB0A71D-4381-4ED5-8FC0-97FBC99A575B}" type="pres">
      <dgm:prSet presAssocID="{FFE6E83D-2F03-4DA6-9AD6-50F1C98D20E3}" presName="Image" presStyleLbl="node1" presStyleIdx="0" presStyleCnt="2" custFlipHor="1" custScaleX="146407" custScaleY="10263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</dgm:spPr>
    </dgm:pt>
    <dgm:pt modelId="{481C841D-CD98-4ECC-8A65-77350068B6BC}" type="pres">
      <dgm:prSet presAssocID="{FFE6E83D-2F03-4DA6-9AD6-50F1C98D20E3}" presName="childText" presStyleLbl="lnNode1" presStyleIdx="0" presStyleCnt="2" custScaleX="91237" custScaleY="1073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0B5659B4-7BB6-4861-9F09-FB37C63FA11E}" type="pres">
      <dgm:prSet presAssocID="{0AD54AF7-3D2D-4C60-A700-FEA455F7074E}" presName="childComposite" presStyleCnt="0">
        <dgm:presLayoutVars>
          <dgm:chMax val="0"/>
          <dgm:chPref val="0"/>
        </dgm:presLayoutVars>
      </dgm:prSet>
      <dgm:spPr/>
    </dgm:pt>
    <dgm:pt modelId="{A1E71325-23D8-42C2-BCCF-605798DE3500}" type="pres">
      <dgm:prSet presAssocID="{0AD54AF7-3D2D-4C60-A700-FEA455F7074E}" presName="Image" presStyleLbl="node1" presStyleIdx="1" presStyleCnt="2" custScaleX="163028" custScaleY="147631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</dgm:spPr>
      <dgm:t>
        <a:bodyPr/>
        <a:lstStyle/>
        <a:p>
          <a:endParaRPr lang="es-PA"/>
        </a:p>
      </dgm:t>
    </dgm:pt>
    <dgm:pt modelId="{C0C0AAF3-DDFB-4D5E-804E-F7B21B097D6D}" type="pres">
      <dgm:prSet presAssocID="{0AD54AF7-3D2D-4C60-A700-FEA455F7074E}" presName="childText" presStyleLbl="lnNode1" presStyleIdx="1" presStyleCnt="2" custScaleX="91943" custScaleY="13114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A"/>
        </a:p>
      </dgm:t>
    </dgm:pt>
  </dgm:ptLst>
  <dgm:cxnLst>
    <dgm:cxn modelId="{5E9D65EF-607B-4FC5-B77B-E6AA82FF0C20}" srcId="{89D89F5D-4199-4396-A630-F7A361A70DCF}" destId="{EC378223-D068-47CC-AD7A-9F2CD9FE796A}" srcOrd="0" destOrd="0" parTransId="{08998D3B-61D9-46DF-9B11-C6D5B7007517}" sibTransId="{C2A62E94-27E5-4134-AD2A-943C7296B543}"/>
    <dgm:cxn modelId="{249B732B-AA51-49CB-B08C-04240BE5234F}" type="presOf" srcId="{EC378223-D068-47CC-AD7A-9F2CD9FE796A}" destId="{6B047A7F-B8CB-43F1-B808-71D34D1CDF0C}" srcOrd="0" destOrd="0" presId="urn:microsoft.com/office/officeart/2008/layout/PictureAccentList"/>
    <dgm:cxn modelId="{B96CAD4C-A2A1-4023-9A76-A7696055814A}" type="presOf" srcId="{89D89F5D-4199-4396-A630-F7A361A70DCF}" destId="{EB482C3E-52CC-4368-95B3-DB21100D56F3}" srcOrd="0" destOrd="0" presId="urn:microsoft.com/office/officeart/2008/layout/PictureAccentList"/>
    <dgm:cxn modelId="{ED779B40-39BD-4357-AD06-C46B178A1174}" type="presOf" srcId="{FFE6E83D-2F03-4DA6-9AD6-50F1C98D20E3}" destId="{481C841D-CD98-4ECC-8A65-77350068B6BC}" srcOrd="0" destOrd="0" presId="urn:microsoft.com/office/officeart/2008/layout/PictureAccentList"/>
    <dgm:cxn modelId="{A5FD2FA8-CC37-4BE3-B60C-21288074E0A6}" type="presOf" srcId="{0AD54AF7-3D2D-4C60-A700-FEA455F7074E}" destId="{C0C0AAF3-DDFB-4D5E-804E-F7B21B097D6D}" srcOrd="0" destOrd="0" presId="urn:microsoft.com/office/officeart/2008/layout/PictureAccentList"/>
    <dgm:cxn modelId="{DC6AD357-D182-4807-B4E6-1FC3663ACAB3}" srcId="{EC378223-D068-47CC-AD7A-9F2CD9FE796A}" destId="{0AD54AF7-3D2D-4C60-A700-FEA455F7074E}" srcOrd="1" destOrd="0" parTransId="{67907FCF-7A9B-45A6-A60F-6FB85650E9BF}" sibTransId="{A94324C9-8833-49A0-AA58-EB255DAC6DAC}"/>
    <dgm:cxn modelId="{929C143B-8DF6-47F6-A6F0-E2B2688DE936}" srcId="{EC378223-D068-47CC-AD7A-9F2CD9FE796A}" destId="{FFE6E83D-2F03-4DA6-9AD6-50F1C98D20E3}" srcOrd="0" destOrd="0" parTransId="{B06F6620-AD46-4EA0-8143-463DA8741632}" sibTransId="{F1F6D652-695E-4576-841E-4C317EBD5935}"/>
    <dgm:cxn modelId="{E37D8879-779D-4A1D-9104-D7333538F7E6}" type="presParOf" srcId="{EB482C3E-52CC-4368-95B3-DB21100D56F3}" destId="{A0D7B9B6-102A-4C01-A007-F9F771954C66}" srcOrd="0" destOrd="0" presId="urn:microsoft.com/office/officeart/2008/layout/PictureAccentList"/>
    <dgm:cxn modelId="{26E6F8AF-5C35-48B1-9615-550F816667B6}" type="presParOf" srcId="{A0D7B9B6-102A-4C01-A007-F9F771954C66}" destId="{F1DA0836-FA76-4818-9233-E4D359435513}" srcOrd="0" destOrd="0" presId="urn:microsoft.com/office/officeart/2008/layout/PictureAccentList"/>
    <dgm:cxn modelId="{02B58DFB-AF48-43D3-82DB-0B53D6C9E5A8}" type="presParOf" srcId="{F1DA0836-FA76-4818-9233-E4D359435513}" destId="{6B047A7F-B8CB-43F1-B808-71D34D1CDF0C}" srcOrd="0" destOrd="0" presId="urn:microsoft.com/office/officeart/2008/layout/PictureAccentList"/>
    <dgm:cxn modelId="{ACCA9767-46C5-4324-BEBB-FB890D8E842F}" type="presParOf" srcId="{A0D7B9B6-102A-4C01-A007-F9F771954C66}" destId="{41FD8487-88D4-4616-9006-3F04BA10AD2A}" srcOrd="1" destOrd="0" presId="urn:microsoft.com/office/officeart/2008/layout/PictureAccentList"/>
    <dgm:cxn modelId="{0C3798C0-AA19-4FC4-8CD9-2E3C51768CEE}" type="presParOf" srcId="{41FD8487-88D4-4616-9006-3F04BA10AD2A}" destId="{B2D756C2-A120-437C-81A7-379FB5A463D1}" srcOrd="0" destOrd="0" presId="urn:microsoft.com/office/officeart/2008/layout/PictureAccentList"/>
    <dgm:cxn modelId="{B518C13E-48D1-480B-9B8B-AC7F79B22AB0}" type="presParOf" srcId="{B2D756C2-A120-437C-81A7-379FB5A463D1}" destId="{ECB0A71D-4381-4ED5-8FC0-97FBC99A575B}" srcOrd="0" destOrd="0" presId="urn:microsoft.com/office/officeart/2008/layout/PictureAccentList"/>
    <dgm:cxn modelId="{8B5373A7-8694-4BC4-9A4C-9D97B7293A5C}" type="presParOf" srcId="{B2D756C2-A120-437C-81A7-379FB5A463D1}" destId="{481C841D-CD98-4ECC-8A65-77350068B6BC}" srcOrd="1" destOrd="0" presId="urn:microsoft.com/office/officeart/2008/layout/PictureAccentList"/>
    <dgm:cxn modelId="{57659E3C-1ACA-45BC-8054-A8A7D36504AA}" type="presParOf" srcId="{41FD8487-88D4-4616-9006-3F04BA10AD2A}" destId="{0B5659B4-7BB6-4861-9F09-FB37C63FA11E}" srcOrd="1" destOrd="0" presId="urn:microsoft.com/office/officeart/2008/layout/PictureAccentList"/>
    <dgm:cxn modelId="{B2CAFA53-784A-416F-AB34-58BE762F8534}" type="presParOf" srcId="{0B5659B4-7BB6-4861-9F09-FB37C63FA11E}" destId="{A1E71325-23D8-42C2-BCCF-605798DE3500}" srcOrd="0" destOrd="0" presId="urn:microsoft.com/office/officeart/2008/layout/PictureAccentList"/>
    <dgm:cxn modelId="{F8204104-B653-402D-BEBD-99CD124F5BEB}" type="presParOf" srcId="{0B5659B4-7BB6-4861-9F09-FB37C63FA11E}" destId="{C0C0AAF3-DDFB-4D5E-804E-F7B21B097D6D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450B3B-0D15-4ADD-9CC7-E5EBD17D472E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A"/>
        </a:p>
      </dgm:t>
    </dgm:pt>
    <dgm:pt modelId="{EB4F1A18-A5C8-4EF6-909B-17BC07697C66}">
      <dgm:prSet phldrT="[Texto]" custT="1"/>
      <dgm:spPr/>
      <dgm:t>
        <a:bodyPr/>
        <a:lstStyle/>
        <a:p>
          <a:r>
            <a:rPr lang="es-PA" sz="1600" dirty="0" smtClean="0"/>
            <a:t>CAPACES DE PENSAR</a:t>
          </a:r>
          <a:endParaRPr lang="es-PA" sz="1600" dirty="0"/>
        </a:p>
      </dgm:t>
    </dgm:pt>
    <dgm:pt modelId="{95263C38-FD54-4D04-A925-F1D3993516AA}" type="parTrans" cxnId="{75F2ED4D-9882-4AAB-B834-5720A4C804C0}">
      <dgm:prSet/>
      <dgm:spPr/>
      <dgm:t>
        <a:bodyPr/>
        <a:lstStyle/>
        <a:p>
          <a:endParaRPr lang="es-PA"/>
        </a:p>
      </dgm:t>
    </dgm:pt>
    <dgm:pt modelId="{04067F19-4F22-4C14-9DBD-FD7B7B5E4E9D}" type="sibTrans" cxnId="{75F2ED4D-9882-4AAB-B834-5720A4C804C0}">
      <dgm:prSet/>
      <dgm:spPr/>
      <dgm:t>
        <a:bodyPr/>
        <a:lstStyle/>
        <a:p>
          <a:endParaRPr lang="es-PA"/>
        </a:p>
      </dgm:t>
    </dgm:pt>
    <dgm:pt modelId="{A15EE1FD-189E-4237-B06F-E52DE9F140AE}">
      <dgm:prSet phldrT="[Texto]" custT="1"/>
      <dgm:spPr/>
      <dgm:t>
        <a:bodyPr/>
        <a:lstStyle/>
        <a:p>
          <a:r>
            <a:rPr lang="es-PA" sz="1600" dirty="0" smtClean="0"/>
            <a:t>QUE MANIFIESTEN SUS INTERESES Y NECESIDADES PARA SOLUCIONAR CONFLICTOS DE LA VIDA DIARIA EN  UNA MEJOR FORMA</a:t>
          </a:r>
          <a:endParaRPr lang="es-PA" sz="1600" dirty="0"/>
        </a:p>
      </dgm:t>
    </dgm:pt>
    <dgm:pt modelId="{9C4C5F0D-817B-41D8-88AC-6B94B48D9D3A}" type="parTrans" cxnId="{24092247-0232-497F-A4D8-6424F213EAA6}">
      <dgm:prSet/>
      <dgm:spPr/>
      <dgm:t>
        <a:bodyPr/>
        <a:lstStyle/>
        <a:p>
          <a:endParaRPr lang="es-PA"/>
        </a:p>
      </dgm:t>
    </dgm:pt>
    <dgm:pt modelId="{8E6CB74D-FBAB-40BF-A01F-27A0E73878C5}" type="sibTrans" cxnId="{24092247-0232-497F-A4D8-6424F213EAA6}">
      <dgm:prSet/>
      <dgm:spPr/>
      <dgm:t>
        <a:bodyPr/>
        <a:lstStyle/>
        <a:p>
          <a:endParaRPr lang="es-PA"/>
        </a:p>
      </dgm:t>
    </dgm:pt>
    <dgm:pt modelId="{062FC26B-C992-4711-B6C4-030961577E6D}">
      <dgm:prSet phldrT="[Texto]"/>
      <dgm:spPr/>
      <dgm:t>
        <a:bodyPr/>
        <a:lstStyle/>
        <a:p>
          <a:r>
            <a:rPr lang="es-PA" dirty="0" smtClean="0"/>
            <a:t>CREATIVOS</a:t>
          </a:r>
          <a:endParaRPr lang="es-PA" dirty="0"/>
        </a:p>
      </dgm:t>
    </dgm:pt>
    <dgm:pt modelId="{EE86A61B-4622-49D4-95B4-424DB8DB6788}" type="parTrans" cxnId="{150CEC94-6280-43F9-84B5-EF3E9E1DB46C}">
      <dgm:prSet/>
      <dgm:spPr/>
      <dgm:t>
        <a:bodyPr/>
        <a:lstStyle/>
        <a:p>
          <a:endParaRPr lang="es-PA"/>
        </a:p>
      </dgm:t>
    </dgm:pt>
    <dgm:pt modelId="{FF46A5CF-E6E3-44BF-A127-7EE773778871}" type="sibTrans" cxnId="{150CEC94-6280-43F9-84B5-EF3E9E1DB46C}">
      <dgm:prSet/>
      <dgm:spPr/>
      <dgm:t>
        <a:bodyPr/>
        <a:lstStyle/>
        <a:p>
          <a:endParaRPr lang="es-PA"/>
        </a:p>
      </dgm:t>
    </dgm:pt>
    <dgm:pt modelId="{9936458D-0AA6-4FAA-B028-3B86779FB64E}">
      <dgm:prSet phldrT="[Texto]"/>
      <dgm:spPr/>
      <dgm:t>
        <a:bodyPr/>
        <a:lstStyle/>
        <a:p>
          <a:r>
            <a:rPr lang="es-PA" dirty="0" smtClean="0"/>
            <a:t>ABIERTOS AL DIÁLOGO</a:t>
          </a:r>
          <a:endParaRPr lang="es-PA" dirty="0"/>
        </a:p>
      </dgm:t>
    </dgm:pt>
    <dgm:pt modelId="{0742A0F8-3FA0-42C7-971C-E44E8DDAD1CB}" type="parTrans" cxnId="{2A218591-0D82-4C24-89AC-003BE3E9D41D}">
      <dgm:prSet/>
      <dgm:spPr/>
      <dgm:t>
        <a:bodyPr/>
        <a:lstStyle/>
        <a:p>
          <a:endParaRPr lang="es-PA"/>
        </a:p>
      </dgm:t>
    </dgm:pt>
    <dgm:pt modelId="{42B4D867-D535-4ED0-A9AB-20DDC1795DF0}" type="sibTrans" cxnId="{2A218591-0D82-4C24-89AC-003BE3E9D41D}">
      <dgm:prSet/>
      <dgm:spPr/>
      <dgm:t>
        <a:bodyPr/>
        <a:lstStyle/>
        <a:p>
          <a:endParaRPr lang="es-PA"/>
        </a:p>
      </dgm:t>
    </dgm:pt>
    <dgm:pt modelId="{1FEB77B4-6C97-42FD-9664-F47AA96E471C}">
      <dgm:prSet phldrT="[Texto]" custT="1"/>
      <dgm:spPr/>
      <dgm:t>
        <a:bodyPr/>
        <a:lstStyle/>
        <a:p>
          <a:r>
            <a:rPr lang="es-PA" sz="1800" dirty="0" smtClean="0"/>
            <a:t>QUE EXPRESEN SUS SENTIMIENTOS RESPETANDO LAS DIFERENCIAS INDIVIDUALES</a:t>
          </a:r>
          <a:endParaRPr lang="es-PA" sz="1800" dirty="0"/>
        </a:p>
      </dgm:t>
    </dgm:pt>
    <dgm:pt modelId="{5049EB0C-2ABD-4201-9FAB-BAF95B4EFF68}" type="parTrans" cxnId="{8D4BE871-64F8-48D8-B4A9-18AA0001EAFB}">
      <dgm:prSet/>
      <dgm:spPr/>
      <dgm:t>
        <a:bodyPr/>
        <a:lstStyle/>
        <a:p>
          <a:endParaRPr lang="es-PA"/>
        </a:p>
      </dgm:t>
    </dgm:pt>
    <dgm:pt modelId="{A60286BF-D18F-4523-A39F-15B2EB4A8E14}" type="sibTrans" cxnId="{8D4BE871-64F8-48D8-B4A9-18AA0001EAFB}">
      <dgm:prSet/>
      <dgm:spPr/>
      <dgm:t>
        <a:bodyPr/>
        <a:lstStyle/>
        <a:p>
          <a:endParaRPr lang="es-PA"/>
        </a:p>
      </dgm:t>
    </dgm:pt>
    <dgm:pt modelId="{28B5D5DC-57A5-4950-B71A-02820D434DB5}" type="pres">
      <dgm:prSet presAssocID="{D2450B3B-0D15-4ADD-9CC7-E5EBD17D472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PA"/>
        </a:p>
      </dgm:t>
    </dgm:pt>
    <dgm:pt modelId="{B095C42C-A75E-4D52-A843-4A1D58CC7FAB}" type="pres">
      <dgm:prSet presAssocID="{EB4F1A18-A5C8-4EF6-909B-17BC07697C66}" presName="node" presStyleLbl="node1" presStyleIdx="0" presStyleCnt="5" custScaleX="136384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4E0FCC0A-EC73-4CF0-B026-F7A32A745CAD}" type="pres">
      <dgm:prSet presAssocID="{04067F19-4F22-4C14-9DBD-FD7B7B5E4E9D}" presName="sibTrans" presStyleLbl="sibTrans2D1" presStyleIdx="0" presStyleCnt="5"/>
      <dgm:spPr/>
      <dgm:t>
        <a:bodyPr/>
        <a:lstStyle/>
        <a:p>
          <a:endParaRPr lang="es-PA"/>
        </a:p>
      </dgm:t>
    </dgm:pt>
    <dgm:pt modelId="{F4CFCDF3-5104-4691-98E9-8C997AB8D8C9}" type="pres">
      <dgm:prSet presAssocID="{04067F19-4F22-4C14-9DBD-FD7B7B5E4E9D}" presName="connectorText" presStyleLbl="sibTrans2D1" presStyleIdx="0" presStyleCnt="5"/>
      <dgm:spPr/>
      <dgm:t>
        <a:bodyPr/>
        <a:lstStyle/>
        <a:p>
          <a:endParaRPr lang="es-PA"/>
        </a:p>
      </dgm:t>
    </dgm:pt>
    <dgm:pt modelId="{48F2DC40-0522-4353-A97D-C4E3FB6AA626}" type="pres">
      <dgm:prSet presAssocID="{A15EE1FD-189E-4237-B06F-E52DE9F140AE}" presName="node" presStyleLbl="node1" presStyleIdx="1" presStyleCnt="5" custScaleX="203024" custScaleY="172044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36B83269-8AEA-4463-B0EF-D649377A453C}" type="pres">
      <dgm:prSet presAssocID="{8E6CB74D-FBAB-40BF-A01F-27A0E73878C5}" presName="sibTrans" presStyleLbl="sibTrans2D1" presStyleIdx="1" presStyleCnt="5"/>
      <dgm:spPr/>
      <dgm:t>
        <a:bodyPr/>
        <a:lstStyle/>
        <a:p>
          <a:endParaRPr lang="es-PA"/>
        </a:p>
      </dgm:t>
    </dgm:pt>
    <dgm:pt modelId="{88D4D26D-2E9D-4D20-8277-156D84876CC8}" type="pres">
      <dgm:prSet presAssocID="{8E6CB74D-FBAB-40BF-A01F-27A0E73878C5}" presName="connectorText" presStyleLbl="sibTrans2D1" presStyleIdx="1" presStyleCnt="5"/>
      <dgm:spPr/>
      <dgm:t>
        <a:bodyPr/>
        <a:lstStyle/>
        <a:p>
          <a:endParaRPr lang="es-PA"/>
        </a:p>
      </dgm:t>
    </dgm:pt>
    <dgm:pt modelId="{A6236C1E-F297-43D3-A5FA-CBB1EF0A0BC2}" type="pres">
      <dgm:prSet presAssocID="{062FC26B-C992-4711-B6C4-030961577E6D}" presName="node" presStyleLbl="node1" presStyleIdx="2" presStyleCnt="5" custScaleX="206519" custScaleY="103401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D391B507-E7D4-4B25-BCB4-1F8A4113C626}" type="pres">
      <dgm:prSet presAssocID="{FF46A5CF-E6E3-44BF-A127-7EE773778871}" presName="sibTrans" presStyleLbl="sibTrans2D1" presStyleIdx="2" presStyleCnt="5"/>
      <dgm:spPr/>
      <dgm:t>
        <a:bodyPr/>
        <a:lstStyle/>
        <a:p>
          <a:endParaRPr lang="es-PA"/>
        </a:p>
      </dgm:t>
    </dgm:pt>
    <dgm:pt modelId="{55B67D85-9244-43AF-8B59-5858CD2D0240}" type="pres">
      <dgm:prSet presAssocID="{FF46A5CF-E6E3-44BF-A127-7EE773778871}" presName="connectorText" presStyleLbl="sibTrans2D1" presStyleIdx="2" presStyleCnt="5"/>
      <dgm:spPr/>
      <dgm:t>
        <a:bodyPr/>
        <a:lstStyle/>
        <a:p>
          <a:endParaRPr lang="es-PA"/>
        </a:p>
      </dgm:t>
    </dgm:pt>
    <dgm:pt modelId="{A2B73C96-84D8-4EC7-A7C1-178B7FD460A8}" type="pres">
      <dgm:prSet presAssocID="{9936458D-0AA6-4FAA-B028-3B86779FB64E}" presName="node" presStyleLbl="node1" presStyleIdx="3" presStyleCnt="5" custScaleX="159943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48C4F0AC-D1C2-4BB0-9C13-CF3836EEF204}" type="pres">
      <dgm:prSet presAssocID="{42B4D867-D535-4ED0-A9AB-20DDC1795DF0}" presName="sibTrans" presStyleLbl="sibTrans2D1" presStyleIdx="3" presStyleCnt="5"/>
      <dgm:spPr/>
      <dgm:t>
        <a:bodyPr/>
        <a:lstStyle/>
        <a:p>
          <a:endParaRPr lang="es-PA"/>
        </a:p>
      </dgm:t>
    </dgm:pt>
    <dgm:pt modelId="{2DD11CD2-1678-4297-B37E-175B0403D610}" type="pres">
      <dgm:prSet presAssocID="{42B4D867-D535-4ED0-A9AB-20DDC1795DF0}" presName="connectorText" presStyleLbl="sibTrans2D1" presStyleIdx="3" presStyleCnt="5"/>
      <dgm:spPr/>
      <dgm:t>
        <a:bodyPr/>
        <a:lstStyle/>
        <a:p>
          <a:endParaRPr lang="es-PA"/>
        </a:p>
      </dgm:t>
    </dgm:pt>
    <dgm:pt modelId="{F20AEEC0-EB29-4492-A0F4-F3F2053FD4B9}" type="pres">
      <dgm:prSet presAssocID="{1FEB77B4-6C97-42FD-9664-F47AA96E471C}" presName="node" presStyleLbl="node1" presStyleIdx="4" presStyleCnt="5" custScaleX="196459" custScaleY="157017" custRadScaleRad="98774" custRadScaleInc="-645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A11D3A23-D868-482F-8E65-63A57034FFAD}" type="pres">
      <dgm:prSet presAssocID="{A60286BF-D18F-4523-A39F-15B2EB4A8E14}" presName="sibTrans" presStyleLbl="sibTrans2D1" presStyleIdx="4" presStyleCnt="5"/>
      <dgm:spPr/>
      <dgm:t>
        <a:bodyPr/>
        <a:lstStyle/>
        <a:p>
          <a:endParaRPr lang="es-PA"/>
        </a:p>
      </dgm:t>
    </dgm:pt>
    <dgm:pt modelId="{17D96DE9-D3BB-43E2-B193-0C9E0A9E9DE4}" type="pres">
      <dgm:prSet presAssocID="{A60286BF-D18F-4523-A39F-15B2EB4A8E14}" presName="connectorText" presStyleLbl="sibTrans2D1" presStyleIdx="4" presStyleCnt="5"/>
      <dgm:spPr/>
      <dgm:t>
        <a:bodyPr/>
        <a:lstStyle/>
        <a:p>
          <a:endParaRPr lang="es-PA"/>
        </a:p>
      </dgm:t>
    </dgm:pt>
  </dgm:ptLst>
  <dgm:cxnLst>
    <dgm:cxn modelId="{50A75186-B58E-44A4-84DC-4C1E0BBBD0ED}" type="presOf" srcId="{A15EE1FD-189E-4237-B06F-E52DE9F140AE}" destId="{48F2DC40-0522-4353-A97D-C4E3FB6AA626}" srcOrd="0" destOrd="0" presId="urn:microsoft.com/office/officeart/2005/8/layout/cycle2"/>
    <dgm:cxn modelId="{EBC4DF51-260B-4468-B95F-E12091AD332B}" type="presOf" srcId="{04067F19-4F22-4C14-9DBD-FD7B7B5E4E9D}" destId="{4E0FCC0A-EC73-4CF0-B026-F7A32A745CAD}" srcOrd="0" destOrd="0" presId="urn:microsoft.com/office/officeart/2005/8/layout/cycle2"/>
    <dgm:cxn modelId="{FE4839B7-DB0A-474D-896C-8D824D076794}" type="presOf" srcId="{FF46A5CF-E6E3-44BF-A127-7EE773778871}" destId="{55B67D85-9244-43AF-8B59-5858CD2D0240}" srcOrd="1" destOrd="0" presId="urn:microsoft.com/office/officeart/2005/8/layout/cycle2"/>
    <dgm:cxn modelId="{87F6948C-8E33-4043-AD00-2BFBBF085E0A}" type="presOf" srcId="{062FC26B-C992-4711-B6C4-030961577E6D}" destId="{A6236C1E-F297-43D3-A5FA-CBB1EF0A0BC2}" srcOrd="0" destOrd="0" presId="urn:microsoft.com/office/officeart/2005/8/layout/cycle2"/>
    <dgm:cxn modelId="{24092247-0232-497F-A4D8-6424F213EAA6}" srcId="{D2450B3B-0D15-4ADD-9CC7-E5EBD17D472E}" destId="{A15EE1FD-189E-4237-B06F-E52DE9F140AE}" srcOrd="1" destOrd="0" parTransId="{9C4C5F0D-817B-41D8-88AC-6B94B48D9D3A}" sibTransId="{8E6CB74D-FBAB-40BF-A01F-27A0E73878C5}"/>
    <dgm:cxn modelId="{7CC851EB-0645-4D66-86E6-2EB9D3B361E2}" type="presOf" srcId="{8E6CB74D-FBAB-40BF-A01F-27A0E73878C5}" destId="{36B83269-8AEA-4463-B0EF-D649377A453C}" srcOrd="0" destOrd="0" presId="urn:microsoft.com/office/officeart/2005/8/layout/cycle2"/>
    <dgm:cxn modelId="{7D808725-D7E2-4C3E-88A7-6F01D100C980}" type="presOf" srcId="{1FEB77B4-6C97-42FD-9664-F47AA96E471C}" destId="{F20AEEC0-EB29-4492-A0F4-F3F2053FD4B9}" srcOrd="0" destOrd="0" presId="urn:microsoft.com/office/officeart/2005/8/layout/cycle2"/>
    <dgm:cxn modelId="{5C8451FD-4BCE-45C0-8223-E715076BA723}" type="presOf" srcId="{A60286BF-D18F-4523-A39F-15B2EB4A8E14}" destId="{17D96DE9-D3BB-43E2-B193-0C9E0A9E9DE4}" srcOrd="1" destOrd="0" presId="urn:microsoft.com/office/officeart/2005/8/layout/cycle2"/>
    <dgm:cxn modelId="{555A08DC-E0B7-4F37-8005-578CAE458F71}" type="presOf" srcId="{D2450B3B-0D15-4ADD-9CC7-E5EBD17D472E}" destId="{28B5D5DC-57A5-4950-B71A-02820D434DB5}" srcOrd="0" destOrd="0" presId="urn:microsoft.com/office/officeart/2005/8/layout/cycle2"/>
    <dgm:cxn modelId="{772D262E-FA51-4BCA-92FB-41271F3ECED9}" type="presOf" srcId="{42B4D867-D535-4ED0-A9AB-20DDC1795DF0}" destId="{48C4F0AC-D1C2-4BB0-9C13-CF3836EEF204}" srcOrd="0" destOrd="0" presId="urn:microsoft.com/office/officeart/2005/8/layout/cycle2"/>
    <dgm:cxn modelId="{D7638D1F-A541-4C6E-BE98-0238C6C8FE93}" type="presOf" srcId="{9936458D-0AA6-4FAA-B028-3B86779FB64E}" destId="{A2B73C96-84D8-4EC7-A7C1-178B7FD460A8}" srcOrd="0" destOrd="0" presId="urn:microsoft.com/office/officeart/2005/8/layout/cycle2"/>
    <dgm:cxn modelId="{C0DBAD78-163F-4FE5-8CCE-4F28E940C52E}" type="presOf" srcId="{A60286BF-D18F-4523-A39F-15B2EB4A8E14}" destId="{A11D3A23-D868-482F-8E65-63A57034FFAD}" srcOrd="0" destOrd="0" presId="urn:microsoft.com/office/officeart/2005/8/layout/cycle2"/>
    <dgm:cxn modelId="{4F28B9AD-3C1A-4D91-B5E5-03ADD0761A4D}" type="presOf" srcId="{04067F19-4F22-4C14-9DBD-FD7B7B5E4E9D}" destId="{F4CFCDF3-5104-4691-98E9-8C997AB8D8C9}" srcOrd="1" destOrd="0" presId="urn:microsoft.com/office/officeart/2005/8/layout/cycle2"/>
    <dgm:cxn modelId="{2A218591-0D82-4C24-89AC-003BE3E9D41D}" srcId="{D2450B3B-0D15-4ADD-9CC7-E5EBD17D472E}" destId="{9936458D-0AA6-4FAA-B028-3B86779FB64E}" srcOrd="3" destOrd="0" parTransId="{0742A0F8-3FA0-42C7-971C-E44E8DDAD1CB}" sibTransId="{42B4D867-D535-4ED0-A9AB-20DDC1795DF0}"/>
    <dgm:cxn modelId="{75F2ED4D-9882-4AAB-B834-5720A4C804C0}" srcId="{D2450B3B-0D15-4ADD-9CC7-E5EBD17D472E}" destId="{EB4F1A18-A5C8-4EF6-909B-17BC07697C66}" srcOrd="0" destOrd="0" parTransId="{95263C38-FD54-4D04-A925-F1D3993516AA}" sibTransId="{04067F19-4F22-4C14-9DBD-FD7B7B5E4E9D}"/>
    <dgm:cxn modelId="{C8BFE97A-F635-43F6-B4E4-9A661106B28A}" type="presOf" srcId="{8E6CB74D-FBAB-40BF-A01F-27A0E73878C5}" destId="{88D4D26D-2E9D-4D20-8277-156D84876CC8}" srcOrd="1" destOrd="0" presId="urn:microsoft.com/office/officeart/2005/8/layout/cycle2"/>
    <dgm:cxn modelId="{8D4BE871-64F8-48D8-B4A9-18AA0001EAFB}" srcId="{D2450B3B-0D15-4ADD-9CC7-E5EBD17D472E}" destId="{1FEB77B4-6C97-42FD-9664-F47AA96E471C}" srcOrd="4" destOrd="0" parTransId="{5049EB0C-2ABD-4201-9FAB-BAF95B4EFF68}" sibTransId="{A60286BF-D18F-4523-A39F-15B2EB4A8E14}"/>
    <dgm:cxn modelId="{150CEC94-6280-43F9-84B5-EF3E9E1DB46C}" srcId="{D2450B3B-0D15-4ADD-9CC7-E5EBD17D472E}" destId="{062FC26B-C992-4711-B6C4-030961577E6D}" srcOrd="2" destOrd="0" parTransId="{EE86A61B-4622-49D4-95B4-424DB8DB6788}" sibTransId="{FF46A5CF-E6E3-44BF-A127-7EE773778871}"/>
    <dgm:cxn modelId="{46D14540-C9EB-41BE-8CA7-B5E7DBE7F433}" type="presOf" srcId="{FF46A5CF-E6E3-44BF-A127-7EE773778871}" destId="{D391B507-E7D4-4B25-BCB4-1F8A4113C626}" srcOrd="0" destOrd="0" presId="urn:microsoft.com/office/officeart/2005/8/layout/cycle2"/>
    <dgm:cxn modelId="{3FEB6BF3-7AF4-4247-9BF2-E152AC4A6150}" type="presOf" srcId="{EB4F1A18-A5C8-4EF6-909B-17BC07697C66}" destId="{B095C42C-A75E-4D52-A843-4A1D58CC7FAB}" srcOrd="0" destOrd="0" presId="urn:microsoft.com/office/officeart/2005/8/layout/cycle2"/>
    <dgm:cxn modelId="{3D054E3B-8344-46E5-8CA9-961E33025EB6}" type="presOf" srcId="{42B4D867-D535-4ED0-A9AB-20DDC1795DF0}" destId="{2DD11CD2-1678-4297-B37E-175B0403D610}" srcOrd="1" destOrd="0" presId="urn:microsoft.com/office/officeart/2005/8/layout/cycle2"/>
    <dgm:cxn modelId="{6DBC5A44-C202-4EF1-8AA4-B8EF93E9CE39}" type="presParOf" srcId="{28B5D5DC-57A5-4950-B71A-02820D434DB5}" destId="{B095C42C-A75E-4D52-A843-4A1D58CC7FAB}" srcOrd="0" destOrd="0" presId="urn:microsoft.com/office/officeart/2005/8/layout/cycle2"/>
    <dgm:cxn modelId="{B61919D6-544B-44E7-8B2C-7DB12D07AAE7}" type="presParOf" srcId="{28B5D5DC-57A5-4950-B71A-02820D434DB5}" destId="{4E0FCC0A-EC73-4CF0-B026-F7A32A745CAD}" srcOrd="1" destOrd="0" presId="urn:microsoft.com/office/officeart/2005/8/layout/cycle2"/>
    <dgm:cxn modelId="{646AAAFE-E808-4DE9-BF40-5C34E9EFDF58}" type="presParOf" srcId="{4E0FCC0A-EC73-4CF0-B026-F7A32A745CAD}" destId="{F4CFCDF3-5104-4691-98E9-8C997AB8D8C9}" srcOrd="0" destOrd="0" presId="urn:microsoft.com/office/officeart/2005/8/layout/cycle2"/>
    <dgm:cxn modelId="{4B54D6FE-1DFD-41FE-A5B8-04149E5C8A33}" type="presParOf" srcId="{28B5D5DC-57A5-4950-B71A-02820D434DB5}" destId="{48F2DC40-0522-4353-A97D-C4E3FB6AA626}" srcOrd="2" destOrd="0" presId="urn:microsoft.com/office/officeart/2005/8/layout/cycle2"/>
    <dgm:cxn modelId="{3D0181DF-9E98-4461-B22A-7117A5C499BA}" type="presParOf" srcId="{28B5D5DC-57A5-4950-B71A-02820D434DB5}" destId="{36B83269-8AEA-4463-B0EF-D649377A453C}" srcOrd="3" destOrd="0" presId="urn:microsoft.com/office/officeart/2005/8/layout/cycle2"/>
    <dgm:cxn modelId="{FE896669-9B3D-483A-A08C-C3DC1708549F}" type="presParOf" srcId="{36B83269-8AEA-4463-B0EF-D649377A453C}" destId="{88D4D26D-2E9D-4D20-8277-156D84876CC8}" srcOrd="0" destOrd="0" presId="urn:microsoft.com/office/officeart/2005/8/layout/cycle2"/>
    <dgm:cxn modelId="{0137379E-D626-435D-820D-0ABF71A957D9}" type="presParOf" srcId="{28B5D5DC-57A5-4950-B71A-02820D434DB5}" destId="{A6236C1E-F297-43D3-A5FA-CBB1EF0A0BC2}" srcOrd="4" destOrd="0" presId="urn:microsoft.com/office/officeart/2005/8/layout/cycle2"/>
    <dgm:cxn modelId="{1AC387EC-AD78-4C26-9151-51FA36CBE1C6}" type="presParOf" srcId="{28B5D5DC-57A5-4950-B71A-02820D434DB5}" destId="{D391B507-E7D4-4B25-BCB4-1F8A4113C626}" srcOrd="5" destOrd="0" presId="urn:microsoft.com/office/officeart/2005/8/layout/cycle2"/>
    <dgm:cxn modelId="{7E33AED0-07AF-4875-B590-38AC820742A4}" type="presParOf" srcId="{D391B507-E7D4-4B25-BCB4-1F8A4113C626}" destId="{55B67D85-9244-43AF-8B59-5858CD2D0240}" srcOrd="0" destOrd="0" presId="urn:microsoft.com/office/officeart/2005/8/layout/cycle2"/>
    <dgm:cxn modelId="{C83A2C58-4AFE-4375-9820-B7B77C61E409}" type="presParOf" srcId="{28B5D5DC-57A5-4950-B71A-02820D434DB5}" destId="{A2B73C96-84D8-4EC7-A7C1-178B7FD460A8}" srcOrd="6" destOrd="0" presId="urn:microsoft.com/office/officeart/2005/8/layout/cycle2"/>
    <dgm:cxn modelId="{3AA227F4-CD38-43E3-881F-52FDAB0B7FB8}" type="presParOf" srcId="{28B5D5DC-57A5-4950-B71A-02820D434DB5}" destId="{48C4F0AC-D1C2-4BB0-9C13-CF3836EEF204}" srcOrd="7" destOrd="0" presId="urn:microsoft.com/office/officeart/2005/8/layout/cycle2"/>
    <dgm:cxn modelId="{4ADC6B5F-B144-4781-BD4A-16D0D9AAEFA0}" type="presParOf" srcId="{48C4F0AC-D1C2-4BB0-9C13-CF3836EEF204}" destId="{2DD11CD2-1678-4297-B37E-175B0403D610}" srcOrd="0" destOrd="0" presId="urn:microsoft.com/office/officeart/2005/8/layout/cycle2"/>
    <dgm:cxn modelId="{DBBA4E1C-B6BD-4E31-B586-DEB789172C4E}" type="presParOf" srcId="{28B5D5DC-57A5-4950-B71A-02820D434DB5}" destId="{F20AEEC0-EB29-4492-A0F4-F3F2053FD4B9}" srcOrd="8" destOrd="0" presId="urn:microsoft.com/office/officeart/2005/8/layout/cycle2"/>
    <dgm:cxn modelId="{22A481A3-BC28-41E6-AA63-BD876116551D}" type="presParOf" srcId="{28B5D5DC-57A5-4950-B71A-02820D434DB5}" destId="{A11D3A23-D868-482F-8E65-63A57034FFAD}" srcOrd="9" destOrd="0" presId="urn:microsoft.com/office/officeart/2005/8/layout/cycle2"/>
    <dgm:cxn modelId="{4B3913AB-2A76-4087-B496-E822D7408375}" type="presParOf" srcId="{A11D3A23-D868-482F-8E65-63A57034FFAD}" destId="{17D96DE9-D3BB-43E2-B193-0C9E0A9E9DE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FE3A3B-859B-4C46-B6FF-C32FE723A1BA}">
      <dsp:nvSpPr>
        <dsp:cNvPr id="0" name=""/>
        <dsp:cNvSpPr/>
      </dsp:nvSpPr>
      <dsp:spPr>
        <a:xfrm>
          <a:off x="4843" y="137307"/>
          <a:ext cx="4185098" cy="18486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800" kern="1200" dirty="0" smtClean="0"/>
            <a:t>Organizar nuestro propio trabajo</a:t>
          </a:r>
          <a:endParaRPr lang="es-PA" sz="2800" kern="1200" dirty="0"/>
        </a:p>
      </dsp:txBody>
      <dsp:txXfrm>
        <a:off x="4843" y="137307"/>
        <a:ext cx="4185098" cy="1848650"/>
      </dsp:txXfrm>
    </dsp:sp>
    <dsp:sp modelId="{71977BE7-E448-45A2-B7F7-B9DB8716789D}">
      <dsp:nvSpPr>
        <dsp:cNvPr id="0" name=""/>
        <dsp:cNvSpPr/>
      </dsp:nvSpPr>
      <dsp:spPr>
        <a:xfrm>
          <a:off x="4498050" y="137307"/>
          <a:ext cx="3778025" cy="18486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800" kern="1200" dirty="0" smtClean="0"/>
            <a:t>Desarrollar actitudes positivas hacia un estilo proactivo</a:t>
          </a:r>
          <a:endParaRPr lang="es-PA" sz="2800" kern="1200" dirty="0"/>
        </a:p>
      </dsp:txBody>
      <dsp:txXfrm>
        <a:off x="4498050" y="137307"/>
        <a:ext cx="3778025" cy="1848650"/>
      </dsp:txXfrm>
    </dsp:sp>
    <dsp:sp modelId="{43BB7928-4E03-4A08-AEB3-9B4A92FC54FE}">
      <dsp:nvSpPr>
        <dsp:cNvPr id="0" name=""/>
        <dsp:cNvSpPr/>
      </dsp:nvSpPr>
      <dsp:spPr>
        <a:xfrm>
          <a:off x="144016" y="2294066"/>
          <a:ext cx="4089184" cy="18486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3100" kern="1200" dirty="0" smtClean="0"/>
            <a:t>Desarrollar procesos en la toma de decisiones</a:t>
          </a:r>
          <a:endParaRPr lang="es-PA" sz="3100" kern="1200" dirty="0"/>
        </a:p>
      </dsp:txBody>
      <dsp:txXfrm>
        <a:off x="144016" y="2294066"/>
        <a:ext cx="4089184" cy="1848650"/>
      </dsp:txXfrm>
    </dsp:sp>
    <dsp:sp modelId="{D0258B5D-768E-4EAC-93AF-6EA8F7B84877}">
      <dsp:nvSpPr>
        <dsp:cNvPr id="0" name=""/>
        <dsp:cNvSpPr/>
      </dsp:nvSpPr>
      <dsp:spPr>
        <a:xfrm>
          <a:off x="4541309" y="2294066"/>
          <a:ext cx="3595594" cy="18486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3100" kern="1200" dirty="0" smtClean="0"/>
            <a:t>Saber distinguir lo urgente de lo importante.</a:t>
          </a:r>
          <a:endParaRPr lang="es-PA" sz="3100" kern="1200" dirty="0"/>
        </a:p>
      </dsp:txBody>
      <dsp:txXfrm>
        <a:off x="4541309" y="2294066"/>
        <a:ext cx="3595594" cy="18486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63A157-541D-4D33-BEBF-ABC6B6095A99}">
      <dsp:nvSpPr>
        <dsp:cNvPr id="0" name=""/>
        <dsp:cNvSpPr/>
      </dsp:nvSpPr>
      <dsp:spPr>
        <a:xfrm>
          <a:off x="576065" y="143418"/>
          <a:ext cx="2203023" cy="1301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600" kern="1200" dirty="0" smtClean="0"/>
            <a:t>EMPATÍA</a:t>
          </a:r>
          <a:endParaRPr lang="es-PA" sz="1600" kern="1200" dirty="0"/>
        </a:p>
      </dsp:txBody>
      <dsp:txXfrm>
        <a:off x="898690" y="333980"/>
        <a:ext cx="1557773" cy="920118"/>
      </dsp:txXfrm>
    </dsp:sp>
    <dsp:sp modelId="{3C4AECEE-F5E1-4867-AF6E-E84AEDEEEB2E}">
      <dsp:nvSpPr>
        <dsp:cNvPr id="0" name=""/>
        <dsp:cNvSpPr/>
      </dsp:nvSpPr>
      <dsp:spPr>
        <a:xfrm rot="11195906">
          <a:off x="1436943" y="1519719"/>
          <a:ext cx="296009" cy="150165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8C9FC0-12A0-4C24-BDE5-C0C5120D380E}">
      <dsp:nvSpPr>
        <dsp:cNvPr id="0" name=""/>
        <dsp:cNvSpPr/>
      </dsp:nvSpPr>
      <dsp:spPr>
        <a:xfrm>
          <a:off x="572846" y="1737009"/>
          <a:ext cx="1873488" cy="10184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600" kern="1200" dirty="0" smtClean="0"/>
            <a:t>RESPETO</a:t>
          </a:r>
          <a:endParaRPr lang="es-PA" sz="1600" kern="1200" dirty="0"/>
        </a:p>
      </dsp:txBody>
      <dsp:txXfrm>
        <a:off x="847212" y="1886163"/>
        <a:ext cx="1324756" cy="720176"/>
      </dsp:txXfrm>
    </dsp:sp>
    <dsp:sp modelId="{B5C590DB-378B-42E1-8686-B1E91D3957D2}">
      <dsp:nvSpPr>
        <dsp:cNvPr id="0" name=""/>
        <dsp:cNvSpPr/>
      </dsp:nvSpPr>
      <dsp:spPr>
        <a:xfrm rot="10344671">
          <a:off x="1449917" y="2834168"/>
          <a:ext cx="296009" cy="150165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46F12B-68B3-4C88-A36A-7E65AF6D6EC0}">
      <dsp:nvSpPr>
        <dsp:cNvPr id="0" name=""/>
        <dsp:cNvSpPr/>
      </dsp:nvSpPr>
      <dsp:spPr>
        <a:xfrm>
          <a:off x="633322" y="3055164"/>
          <a:ext cx="2088510" cy="9039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600" kern="1200" dirty="0" smtClean="0"/>
            <a:t>CORDURA</a:t>
          </a:r>
          <a:endParaRPr lang="es-PA" sz="1600" kern="1200" dirty="0"/>
        </a:p>
      </dsp:txBody>
      <dsp:txXfrm>
        <a:off x="939177" y="3187541"/>
        <a:ext cx="1476800" cy="639170"/>
      </dsp:txXfrm>
    </dsp:sp>
    <dsp:sp modelId="{EA883535-60FC-4002-BFCE-837354FB9735}">
      <dsp:nvSpPr>
        <dsp:cNvPr id="0" name=""/>
        <dsp:cNvSpPr/>
      </dsp:nvSpPr>
      <dsp:spPr>
        <a:xfrm rot="5150965">
          <a:off x="2814341" y="3338810"/>
          <a:ext cx="296009" cy="150165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34E916-C710-4D38-8F8C-62CC547D70A3}">
      <dsp:nvSpPr>
        <dsp:cNvPr id="0" name=""/>
        <dsp:cNvSpPr/>
      </dsp:nvSpPr>
      <dsp:spPr>
        <a:xfrm>
          <a:off x="3201960" y="2686112"/>
          <a:ext cx="2036821" cy="12729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600" kern="1200" dirty="0" smtClean="0"/>
            <a:t>TOLERANCIA</a:t>
          </a:r>
          <a:endParaRPr lang="es-PA" sz="1600" kern="1200" dirty="0"/>
        </a:p>
      </dsp:txBody>
      <dsp:txXfrm>
        <a:off x="3500246" y="2872535"/>
        <a:ext cx="1440249" cy="900130"/>
      </dsp:txXfrm>
    </dsp:sp>
    <dsp:sp modelId="{05ED80E3-5C30-41D7-A80A-0CC0A6287F4E}">
      <dsp:nvSpPr>
        <dsp:cNvPr id="0" name=""/>
        <dsp:cNvSpPr/>
      </dsp:nvSpPr>
      <dsp:spPr>
        <a:xfrm rot="21497563">
          <a:off x="4048661" y="2452233"/>
          <a:ext cx="296009" cy="150165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12102C-6F99-44E7-8FE7-E064BD9CB6D6}">
      <dsp:nvSpPr>
        <dsp:cNvPr id="0" name=""/>
        <dsp:cNvSpPr/>
      </dsp:nvSpPr>
      <dsp:spPr>
        <a:xfrm>
          <a:off x="3288625" y="1198047"/>
          <a:ext cx="1771982" cy="11789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600" kern="1200" dirty="0" smtClean="0"/>
            <a:t>CLARIDAD</a:t>
          </a:r>
          <a:endParaRPr lang="es-PA" sz="1600" kern="1200" dirty="0"/>
        </a:p>
      </dsp:txBody>
      <dsp:txXfrm>
        <a:off x="3548126" y="1370704"/>
        <a:ext cx="1252980" cy="833659"/>
      </dsp:txXfrm>
    </dsp:sp>
    <dsp:sp modelId="{F9AEF291-7BA5-4B8C-AA00-A4D04AB12245}">
      <dsp:nvSpPr>
        <dsp:cNvPr id="0" name=""/>
        <dsp:cNvSpPr/>
      </dsp:nvSpPr>
      <dsp:spPr>
        <a:xfrm rot="118282">
          <a:off x="4051916" y="977290"/>
          <a:ext cx="296009" cy="150165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746DED-5D9A-4E05-889B-7381E7876F14}">
      <dsp:nvSpPr>
        <dsp:cNvPr id="0" name=""/>
        <dsp:cNvSpPr/>
      </dsp:nvSpPr>
      <dsp:spPr>
        <a:xfrm>
          <a:off x="3380134" y="1351"/>
          <a:ext cx="1680472" cy="9137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600" kern="1200" dirty="0" smtClean="0"/>
            <a:t>CONTROL</a:t>
          </a:r>
          <a:endParaRPr lang="es-PA" sz="1600" kern="1200" dirty="0"/>
        </a:p>
      </dsp:txBody>
      <dsp:txXfrm>
        <a:off x="3626233" y="135169"/>
        <a:ext cx="1188274" cy="646132"/>
      </dsp:txXfrm>
    </dsp:sp>
    <dsp:sp modelId="{496F54DF-FC1E-44A3-9B86-A7F56D158ECD}">
      <dsp:nvSpPr>
        <dsp:cNvPr id="0" name=""/>
        <dsp:cNvSpPr/>
      </dsp:nvSpPr>
      <dsp:spPr>
        <a:xfrm rot="5517682">
          <a:off x="5217502" y="422368"/>
          <a:ext cx="296009" cy="150165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F7498A-E9A5-4B41-BDD4-0548886DC80F}">
      <dsp:nvSpPr>
        <dsp:cNvPr id="0" name=""/>
        <dsp:cNvSpPr/>
      </dsp:nvSpPr>
      <dsp:spPr>
        <a:xfrm>
          <a:off x="5661653" y="1351"/>
          <a:ext cx="1971192" cy="10799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600" kern="1200" dirty="0" smtClean="0"/>
            <a:t>SINERGIA</a:t>
          </a:r>
          <a:endParaRPr lang="es-PA" sz="1600" kern="1200" dirty="0"/>
        </a:p>
      </dsp:txBody>
      <dsp:txXfrm>
        <a:off x="5950327" y="159512"/>
        <a:ext cx="1393844" cy="763666"/>
      </dsp:txXfrm>
    </dsp:sp>
    <dsp:sp modelId="{1D2F7B31-CBA8-4743-AF3F-9042D3E756B7}">
      <dsp:nvSpPr>
        <dsp:cNvPr id="0" name=""/>
        <dsp:cNvSpPr/>
      </dsp:nvSpPr>
      <dsp:spPr>
        <a:xfrm rot="10800000">
          <a:off x="6499244" y="1158512"/>
          <a:ext cx="296009" cy="150165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F13B60-F21F-4222-A5CD-103BA24F74A5}">
      <dsp:nvSpPr>
        <dsp:cNvPr id="0" name=""/>
        <dsp:cNvSpPr/>
      </dsp:nvSpPr>
      <dsp:spPr>
        <a:xfrm>
          <a:off x="5731141" y="1377349"/>
          <a:ext cx="1832216" cy="16427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600" kern="1200" dirty="0" smtClean="0"/>
            <a:t>SEGURIDAD</a:t>
          </a:r>
          <a:endParaRPr lang="es-PA" sz="1600" kern="1200" dirty="0"/>
        </a:p>
      </dsp:txBody>
      <dsp:txXfrm>
        <a:off x="5999463" y="1617929"/>
        <a:ext cx="1295572" cy="11616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047A7F-B8CB-43F1-B808-71D34D1CDF0C}">
      <dsp:nvSpPr>
        <dsp:cNvPr id="0" name=""/>
        <dsp:cNvSpPr/>
      </dsp:nvSpPr>
      <dsp:spPr>
        <a:xfrm>
          <a:off x="11" y="924674"/>
          <a:ext cx="8352905" cy="9026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800" kern="1200" dirty="0" smtClean="0"/>
            <a:t>NUESTRA </a:t>
          </a:r>
          <a:r>
            <a:rPr lang="es-PA" sz="2800" kern="1200" smtClean="0"/>
            <a:t>PROPUESTA EN </a:t>
          </a:r>
          <a:r>
            <a:rPr lang="es-PA" sz="2800" kern="1200" dirty="0" smtClean="0"/>
            <a:t>EL PROCESO EDUCATIVO</a:t>
          </a:r>
          <a:endParaRPr lang="es-PA" sz="2800" kern="1200" dirty="0"/>
        </a:p>
      </dsp:txBody>
      <dsp:txXfrm>
        <a:off x="26450" y="951113"/>
        <a:ext cx="8300027" cy="849810"/>
      </dsp:txXfrm>
    </dsp:sp>
    <dsp:sp modelId="{ECB0A71D-4381-4ED5-8FC0-97FBC99A575B}">
      <dsp:nvSpPr>
        <dsp:cNvPr id="0" name=""/>
        <dsp:cNvSpPr/>
      </dsp:nvSpPr>
      <dsp:spPr>
        <a:xfrm flipH="1">
          <a:off x="1119783" y="2047658"/>
          <a:ext cx="1582375" cy="1109263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1C841D-CD98-4ECC-8A65-77350068B6BC}">
      <dsp:nvSpPr>
        <dsp:cNvPr id="0" name=""/>
        <dsp:cNvSpPr/>
      </dsp:nvSpPr>
      <dsp:spPr>
        <a:xfrm>
          <a:off x="2737296" y="2021908"/>
          <a:ext cx="4603479" cy="116076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500" kern="1200" dirty="0" smtClean="0"/>
            <a:t>1-Dentro de las capacitaciones se profundicen temas como la MEDIACIÓN y las RELACIONES HUMANAS</a:t>
          </a:r>
          <a:endParaRPr lang="es-PA" sz="1500" kern="1200" dirty="0"/>
        </a:p>
      </dsp:txBody>
      <dsp:txXfrm>
        <a:off x="2793970" y="2078582"/>
        <a:ext cx="4490131" cy="1047415"/>
      </dsp:txXfrm>
    </dsp:sp>
    <dsp:sp modelId="{A1E71325-23D8-42C2-BCCF-605798DE3500}">
      <dsp:nvSpPr>
        <dsp:cNvPr id="0" name=""/>
        <dsp:cNvSpPr/>
      </dsp:nvSpPr>
      <dsp:spPr>
        <a:xfrm>
          <a:off x="1012152" y="3312369"/>
          <a:ext cx="1762015" cy="1595604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C0AAF3-DDFB-4D5E-804E-F7B21B097D6D}">
      <dsp:nvSpPr>
        <dsp:cNvPr id="0" name=""/>
        <dsp:cNvSpPr/>
      </dsp:nvSpPr>
      <dsp:spPr>
        <a:xfrm>
          <a:off x="2701674" y="3401449"/>
          <a:ext cx="4639101" cy="141744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500" kern="1200" dirty="0" smtClean="0"/>
            <a:t>2-Trabajar en conjunto con Dirección de Ingeniería, para que diseñe nuevos modelos de aula, tomando en cuenta los espacios para mejorar los procesos de comunicación y por ende la labor docente.</a:t>
          </a:r>
          <a:endParaRPr lang="es-PA" sz="1500" kern="1200" dirty="0"/>
        </a:p>
      </dsp:txBody>
      <dsp:txXfrm>
        <a:off x="2770880" y="3470655"/>
        <a:ext cx="4500689" cy="12790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95C42C-A75E-4D52-A843-4A1D58CC7FAB}">
      <dsp:nvSpPr>
        <dsp:cNvPr id="0" name=""/>
        <dsp:cNvSpPr/>
      </dsp:nvSpPr>
      <dsp:spPr>
        <a:xfrm>
          <a:off x="2459926" y="-10203"/>
          <a:ext cx="2016392" cy="14784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600" kern="1200" dirty="0" smtClean="0"/>
            <a:t>CAPACES DE PENSAR</a:t>
          </a:r>
          <a:endParaRPr lang="es-PA" sz="1600" kern="1200" dirty="0"/>
        </a:p>
      </dsp:txBody>
      <dsp:txXfrm>
        <a:off x="2755220" y="206313"/>
        <a:ext cx="1425804" cy="1045434"/>
      </dsp:txXfrm>
    </dsp:sp>
    <dsp:sp modelId="{4E0FCC0A-EC73-4CF0-B026-F7A32A745CAD}">
      <dsp:nvSpPr>
        <dsp:cNvPr id="0" name=""/>
        <dsp:cNvSpPr/>
      </dsp:nvSpPr>
      <dsp:spPr>
        <a:xfrm rot="12960000">
          <a:off x="4134683" y="978350"/>
          <a:ext cx="39986" cy="4989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1800" kern="1200"/>
        </a:p>
      </dsp:txBody>
      <dsp:txXfrm rot="10800000">
        <a:off x="4145533" y="1081672"/>
        <a:ext cx="27990" cy="299390"/>
      </dsp:txXfrm>
    </dsp:sp>
    <dsp:sp modelId="{48F2DC40-0522-4353-A97D-C4E3FB6AA626}">
      <dsp:nvSpPr>
        <dsp:cNvPr id="0" name=""/>
        <dsp:cNvSpPr/>
      </dsp:nvSpPr>
      <dsp:spPr>
        <a:xfrm>
          <a:off x="3761801" y="761004"/>
          <a:ext cx="3001642" cy="25436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600" kern="1200" dirty="0" smtClean="0"/>
            <a:t>QUE MANIFIESTEN SUS INTERESES Y NECESIDADES PARA SOLUCIONAR CONFLICTOS DE LA VIDA DIARIA EN  UNA MEJOR FORMA</a:t>
          </a:r>
          <a:endParaRPr lang="es-PA" sz="1600" kern="1200" dirty="0"/>
        </a:p>
      </dsp:txBody>
      <dsp:txXfrm>
        <a:off x="4201381" y="1133507"/>
        <a:ext cx="2122482" cy="1798607"/>
      </dsp:txXfrm>
    </dsp:sp>
    <dsp:sp modelId="{36B83269-8AEA-4463-B0EF-D649377A453C}">
      <dsp:nvSpPr>
        <dsp:cNvPr id="0" name=""/>
        <dsp:cNvSpPr/>
      </dsp:nvSpPr>
      <dsp:spPr>
        <a:xfrm rot="6480000">
          <a:off x="4807972" y="3072026"/>
          <a:ext cx="71848" cy="4989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1800" kern="1200"/>
        </a:p>
      </dsp:txBody>
      <dsp:txXfrm rot="10800000">
        <a:off x="4822079" y="3161572"/>
        <a:ext cx="50294" cy="299390"/>
      </dsp:txXfrm>
    </dsp:sp>
    <dsp:sp modelId="{A6236C1E-F297-43D3-A5FA-CBB1EF0A0BC2}">
      <dsp:nvSpPr>
        <dsp:cNvPr id="0" name=""/>
        <dsp:cNvSpPr/>
      </dsp:nvSpPr>
      <dsp:spPr>
        <a:xfrm>
          <a:off x="3050526" y="3377997"/>
          <a:ext cx="3053315" cy="15287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300" kern="1200" dirty="0" smtClean="0"/>
            <a:t>CREATIVOS</a:t>
          </a:r>
          <a:endParaRPr lang="es-PA" sz="2300" kern="1200" dirty="0"/>
        </a:p>
      </dsp:txBody>
      <dsp:txXfrm>
        <a:off x="3497674" y="3601877"/>
        <a:ext cx="2159019" cy="1080989"/>
      </dsp:txXfrm>
    </dsp:sp>
    <dsp:sp modelId="{D391B507-E7D4-4B25-BCB4-1F8A4113C626}">
      <dsp:nvSpPr>
        <dsp:cNvPr id="0" name=""/>
        <dsp:cNvSpPr/>
      </dsp:nvSpPr>
      <dsp:spPr>
        <a:xfrm>
          <a:off x="3158521" y="3892880"/>
          <a:ext cx="260169" cy="4989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1800" kern="1200"/>
        </a:p>
      </dsp:txBody>
      <dsp:txXfrm>
        <a:off x="3158521" y="3992676"/>
        <a:ext cx="182118" cy="299390"/>
      </dsp:txXfrm>
    </dsp:sp>
    <dsp:sp modelId="{A2B73C96-84D8-4EC7-A7C1-178B7FD460A8}">
      <dsp:nvSpPr>
        <dsp:cNvPr id="0" name=""/>
        <dsp:cNvSpPr/>
      </dsp:nvSpPr>
      <dsp:spPr>
        <a:xfrm>
          <a:off x="1176708" y="3403138"/>
          <a:ext cx="2364704" cy="14784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300" kern="1200" dirty="0" smtClean="0"/>
            <a:t>ABIERTOS AL DIÁLOGO</a:t>
          </a:r>
          <a:endParaRPr lang="es-PA" sz="2300" kern="1200" dirty="0"/>
        </a:p>
      </dsp:txBody>
      <dsp:txXfrm>
        <a:off x="1523011" y="3619654"/>
        <a:ext cx="1672098" cy="1045434"/>
      </dsp:txXfrm>
    </dsp:sp>
    <dsp:sp modelId="{48C4F0AC-D1C2-4BB0-9C13-CF3836EEF204}">
      <dsp:nvSpPr>
        <dsp:cNvPr id="0" name=""/>
        <dsp:cNvSpPr/>
      </dsp:nvSpPr>
      <dsp:spPr>
        <a:xfrm rot="15142342">
          <a:off x="2022726" y="3048919"/>
          <a:ext cx="136331" cy="4989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1800" kern="1200"/>
        </a:p>
      </dsp:txBody>
      <dsp:txXfrm rot="10800000">
        <a:off x="2049368" y="3168204"/>
        <a:ext cx="95432" cy="299390"/>
      </dsp:txXfrm>
    </dsp:sp>
    <dsp:sp modelId="{F20AEEC0-EB29-4492-A0F4-F3F2053FD4B9}">
      <dsp:nvSpPr>
        <dsp:cNvPr id="0" name=""/>
        <dsp:cNvSpPr/>
      </dsp:nvSpPr>
      <dsp:spPr>
        <a:xfrm>
          <a:off x="241013" y="886425"/>
          <a:ext cx="2904581" cy="23214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800" kern="1200" dirty="0" smtClean="0"/>
            <a:t>QUE EXPRESEN SUS SENTIMIENTOS RESPETANDO LAS DIFERENCIAS INDIVIDUALES</a:t>
          </a:r>
          <a:endParaRPr lang="es-PA" sz="1800" kern="1200" dirty="0"/>
        </a:p>
      </dsp:txBody>
      <dsp:txXfrm>
        <a:off x="666379" y="1226393"/>
        <a:ext cx="2053849" cy="1641508"/>
      </dsp:txXfrm>
    </dsp:sp>
    <dsp:sp modelId="{A11D3A23-D868-482F-8E65-63A57034FFAD}">
      <dsp:nvSpPr>
        <dsp:cNvPr id="0" name=""/>
        <dsp:cNvSpPr/>
      </dsp:nvSpPr>
      <dsp:spPr>
        <a:xfrm rot="19403975">
          <a:off x="2757587" y="1006595"/>
          <a:ext cx="1729" cy="4989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1800" kern="1200"/>
        </a:p>
      </dsp:txBody>
      <dsp:txXfrm>
        <a:off x="2757638" y="1106546"/>
        <a:ext cx="1210" cy="2993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5D65B9-7042-48AE-B06D-DB55EEDDBE0C}" type="datetimeFigureOut">
              <a:rPr lang="es-PA" smtClean="0"/>
              <a:t>04/13/2012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03403-F3C8-4805-8327-DBC3A40CABF8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5D65B9-7042-48AE-B06D-DB55EEDDBE0C}" type="datetimeFigureOut">
              <a:rPr lang="es-PA" smtClean="0"/>
              <a:t>04/13/2012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03403-F3C8-4805-8327-DBC3A40CABF8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5D65B9-7042-48AE-B06D-DB55EEDDBE0C}" type="datetimeFigureOut">
              <a:rPr lang="es-PA" smtClean="0"/>
              <a:t>04/13/2012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03403-F3C8-4805-8327-DBC3A40CABF8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5D65B9-7042-48AE-B06D-DB55EEDDBE0C}" type="datetimeFigureOut">
              <a:rPr lang="es-PA" smtClean="0"/>
              <a:t>04/13/2012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03403-F3C8-4805-8327-DBC3A40CABF8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5D65B9-7042-48AE-B06D-DB55EEDDBE0C}" type="datetimeFigureOut">
              <a:rPr lang="es-PA" smtClean="0"/>
              <a:t>04/13/2012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03403-F3C8-4805-8327-DBC3A40CABF8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5D65B9-7042-48AE-B06D-DB55EEDDBE0C}" type="datetimeFigureOut">
              <a:rPr lang="es-PA" smtClean="0"/>
              <a:t>04/13/2012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03403-F3C8-4805-8327-DBC3A40CABF8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5D65B9-7042-48AE-B06D-DB55EEDDBE0C}" type="datetimeFigureOut">
              <a:rPr lang="es-PA" smtClean="0"/>
              <a:t>04/13/2012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03403-F3C8-4805-8327-DBC3A40CABF8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5D65B9-7042-48AE-B06D-DB55EEDDBE0C}" type="datetimeFigureOut">
              <a:rPr lang="es-PA" smtClean="0"/>
              <a:t>04/13/2012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03403-F3C8-4805-8327-DBC3A40CABF8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5D65B9-7042-48AE-B06D-DB55EEDDBE0C}" type="datetimeFigureOut">
              <a:rPr lang="es-PA" smtClean="0"/>
              <a:t>04/13/2012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03403-F3C8-4805-8327-DBC3A40CABF8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5D65B9-7042-48AE-B06D-DB55EEDDBE0C}" type="datetimeFigureOut">
              <a:rPr lang="es-PA" smtClean="0"/>
              <a:t>04/13/2012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03403-F3C8-4805-8327-DBC3A40CABF8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5D65B9-7042-48AE-B06D-DB55EEDDBE0C}" type="datetimeFigureOut">
              <a:rPr lang="es-PA" smtClean="0"/>
              <a:t>04/13/2012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03403-F3C8-4805-8327-DBC3A40CABF8}" type="slidenum">
              <a:rPr lang="es-PA" smtClean="0"/>
              <a:t>‹Nº›</a:t>
            </a:fld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C5D65B9-7042-48AE-B06D-DB55EEDDBE0C}" type="datetimeFigureOut">
              <a:rPr lang="es-PA" smtClean="0"/>
              <a:t>04/13/2012</a:t>
            </a:fld>
            <a:endParaRPr lang="es-PA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8B03403-F3C8-4805-8327-DBC3A40CABF8}" type="slidenum">
              <a:rPr lang="es-PA" smtClean="0"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2376" y="476672"/>
            <a:ext cx="7666048" cy="2808312"/>
          </a:xfrm>
        </p:spPr>
        <p:txBody>
          <a:bodyPr>
            <a:normAutofit fontScale="90000"/>
          </a:bodyPr>
          <a:lstStyle/>
          <a:p>
            <a:r>
              <a:rPr lang="es-PA" dirty="0" smtClean="0"/>
              <a:t>CÓMO MEJORAR LAS COMPETENCIAS DE LOS DOCENTE</a:t>
            </a:r>
            <a:br>
              <a:rPr lang="es-PA" dirty="0" smtClean="0"/>
            </a:br>
            <a:r>
              <a:rPr lang="es-PA" sz="18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Elena Cano</a:t>
            </a:r>
            <a:r>
              <a:rPr lang="es-PA" dirty="0" smtClean="0"/>
              <a:t/>
            </a:r>
            <a:br>
              <a:rPr lang="es-PA" dirty="0" smtClean="0"/>
            </a:br>
            <a:endParaRPr lang="es-PA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22376" y="2996952"/>
            <a:ext cx="4425688" cy="3312368"/>
          </a:xfrm>
        </p:spPr>
        <p:txBody>
          <a:bodyPr>
            <a:normAutofit fontScale="92500" lnSpcReduction="20000"/>
          </a:bodyPr>
          <a:lstStyle/>
          <a:p>
            <a:pPr algn="l"/>
            <a:endParaRPr lang="es-PA" dirty="0" smtClean="0"/>
          </a:p>
          <a:p>
            <a:pPr algn="l"/>
            <a:r>
              <a:rPr lang="es-PA" dirty="0" smtClean="0"/>
              <a:t>1-EFRAÍN ROJAS (observador)</a:t>
            </a:r>
          </a:p>
          <a:p>
            <a:pPr algn="l"/>
            <a:r>
              <a:rPr lang="es-PA" dirty="0" smtClean="0"/>
              <a:t>2-MIRLA ARJONA (entrenador)</a:t>
            </a:r>
          </a:p>
          <a:p>
            <a:pPr algn="l"/>
            <a:r>
              <a:rPr lang="es-PA" dirty="0" smtClean="0"/>
              <a:t>3-BORIC CEDEÑO (escribano)</a:t>
            </a:r>
          </a:p>
          <a:p>
            <a:pPr algn="l"/>
            <a:r>
              <a:rPr lang="es-PA" dirty="0" smtClean="0"/>
              <a:t>4-LIZABETA RODRÍGUEZ (moderador)</a:t>
            </a:r>
          </a:p>
          <a:p>
            <a:pPr algn="l"/>
            <a:r>
              <a:rPr lang="es-PA" dirty="0" smtClean="0"/>
              <a:t>5-LUZ BARRANCO (recopilador)</a:t>
            </a:r>
          </a:p>
          <a:p>
            <a:pPr algn="l"/>
            <a:r>
              <a:rPr lang="es-PA" dirty="0" smtClean="0"/>
              <a:t>6-PATRICIA MCLIN (animador)</a:t>
            </a:r>
          </a:p>
          <a:p>
            <a:pPr algn="l"/>
            <a:r>
              <a:rPr lang="es-PA" dirty="0" smtClean="0"/>
              <a:t>7-ELIZABET WILLIAMS </a:t>
            </a:r>
            <a:r>
              <a:rPr lang="es-PA" smtClean="0"/>
              <a:t>(investigador)</a:t>
            </a:r>
            <a:endParaRPr lang="es-PA" dirty="0" smtClean="0"/>
          </a:p>
          <a:p>
            <a:pPr algn="l"/>
            <a:r>
              <a:rPr lang="es-PA" dirty="0" smtClean="0"/>
              <a:t>8-DENÍS JANETTE GUERRA (tecnólogo)</a:t>
            </a:r>
          </a:p>
          <a:p>
            <a:pPr algn="l"/>
            <a:r>
              <a:rPr lang="es-PA" dirty="0" smtClean="0"/>
              <a:t>9-PETRA DE FRANCO (vocero)</a:t>
            </a:r>
          </a:p>
          <a:p>
            <a:endParaRPr lang="es-PA" dirty="0"/>
          </a:p>
        </p:txBody>
      </p:sp>
      <p:pic>
        <p:nvPicPr>
          <p:cNvPr id="1026" name="Picture 2" descr="http://t3.gstatic.com/images?q=tbn:ANd9GcSBmyQ-Wuk2RcR6Vwf82Hz3b1P_dGUPEV8cvX7dLmcZaHK2Mi_mghcYD-N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573016"/>
            <a:ext cx="3528392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4206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7381448" cy="1530496"/>
          </a:xfrm>
        </p:spPr>
        <p:txBody>
          <a:bodyPr>
            <a:normAutofit fontScale="70000" lnSpcReduction="20000"/>
          </a:bodyPr>
          <a:lstStyle/>
          <a:p>
            <a:r>
              <a:rPr lang="es-PA" sz="4000" dirty="0" smtClean="0"/>
              <a:t>COMPETENCIAS COMUNICATIVAS</a:t>
            </a:r>
          </a:p>
          <a:p>
            <a:endParaRPr lang="es-PA" dirty="0" smtClean="0"/>
          </a:p>
          <a:p>
            <a:pPr marL="0" indent="0">
              <a:buNone/>
            </a:pPr>
            <a:r>
              <a:rPr lang="es-PA" sz="3600" i="1" dirty="0" smtClean="0"/>
              <a:t>CAPÍTULO 4 </a:t>
            </a:r>
          </a:p>
          <a:p>
            <a:pPr marL="0" indent="0">
              <a:buNone/>
            </a:pPr>
            <a:r>
              <a:rPr lang="es-PA" sz="3600" i="1" dirty="0" smtClean="0"/>
              <a:t>(NOS AYUDARÁ)</a:t>
            </a:r>
            <a:endParaRPr lang="es-PA" sz="3600" i="1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995051037"/>
              </p:ext>
            </p:extLst>
          </p:nvPr>
        </p:nvGraphicFramePr>
        <p:xfrm>
          <a:off x="395536" y="2276872"/>
          <a:ext cx="8280920" cy="428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4563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789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PA" dirty="0" smtClean="0">
                <a:solidFill>
                  <a:schemeClr val="accent1">
                    <a:lumMod val="75000"/>
                  </a:schemeClr>
                </a:solidFill>
              </a:rPr>
              <a:t>IMPORTANCIA DE LA COMUNICACIÓN:</a:t>
            </a:r>
          </a:p>
          <a:p>
            <a:pPr marL="0" indent="0">
              <a:buNone/>
            </a:pPr>
            <a:r>
              <a:rPr lang="es-PA" sz="2400" dirty="0" smtClean="0"/>
              <a:t>1-Conocer los elementos que intervienen en ella.</a:t>
            </a:r>
          </a:p>
          <a:p>
            <a:pPr marL="0" indent="0">
              <a:buNone/>
            </a:pPr>
            <a:endParaRPr lang="es-PA" sz="2400" dirty="0" smtClean="0"/>
          </a:p>
          <a:p>
            <a:pPr marL="0" indent="0">
              <a:buNone/>
            </a:pPr>
            <a:r>
              <a:rPr lang="es-PA" sz="2400" dirty="0" smtClean="0"/>
              <a:t>2-Plantear el objetivo de todo encuentro o situación.</a:t>
            </a:r>
          </a:p>
          <a:p>
            <a:pPr marL="0" indent="0">
              <a:buNone/>
            </a:pPr>
            <a:endParaRPr lang="es-PA" sz="2400" dirty="0" smtClean="0"/>
          </a:p>
          <a:p>
            <a:pPr marL="0" indent="0">
              <a:buNone/>
            </a:pPr>
            <a:r>
              <a:rPr lang="es-PA" sz="2400" dirty="0" smtClean="0"/>
              <a:t>3-Utilizar un lenguaje sencillo, claro y mediador.</a:t>
            </a:r>
          </a:p>
          <a:p>
            <a:pPr marL="0" indent="0">
              <a:buNone/>
            </a:pPr>
            <a:endParaRPr lang="es-PA" sz="2400" dirty="0" smtClean="0"/>
          </a:p>
          <a:p>
            <a:pPr marL="0" indent="0">
              <a:buNone/>
            </a:pPr>
            <a:r>
              <a:rPr lang="es-PA" sz="2400" dirty="0" smtClean="0"/>
              <a:t>4-Tomar en cuenta que comunicación  no es solo transmitir; es relacionar.</a:t>
            </a:r>
          </a:p>
          <a:p>
            <a:pPr marL="0" indent="0">
              <a:buNone/>
            </a:pPr>
            <a:endParaRPr lang="es-PA" sz="2400" dirty="0" smtClean="0"/>
          </a:p>
          <a:p>
            <a:pPr marL="0" indent="0">
              <a:buNone/>
            </a:pPr>
            <a:r>
              <a:rPr lang="es-PA" sz="2400" dirty="0" smtClean="0"/>
              <a:t>5-Que se utilice el mismo código.</a:t>
            </a:r>
          </a:p>
          <a:p>
            <a:pPr marL="0" indent="0">
              <a:buNone/>
            </a:pPr>
            <a:endParaRPr lang="es-PA" sz="2400" dirty="0" smtClean="0"/>
          </a:p>
          <a:p>
            <a:pPr marL="0" indent="0">
              <a:buNone/>
            </a:pPr>
            <a:r>
              <a:rPr lang="es-PA" sz="2400" dirty="0" smtClean="0"/>
              <a:t>6-Congruencia entre los mensajes.</a:t>
            </a:r>
          </a:p>
          <a:p>
            <a:pPr marL="0" indent="0">
              <a:buNone/>
            </a:pPr>
            <a:endParaRPr lang="es-PA" sz="2400" dirty="0" smtClean="0"/>
          </a:p>
          <a:p>
            <a:pPr marL="0" indent="0">
              <a:buNone/>
            </a:pPr>
            <a:r>
              <a:rPr lang="es-PA" sz="2400" dirty="0" smtClean="0"/>
              <a:t>7-Cuidar los diversos tipos de estímulos ( verbales, vocales, físicos y situacionales.</a:t>
            </a:r>
          </a:p>
          <a:p>
            <a:pPr marL="0" indent="0">
              <a:buNone/>
            </a:pPr>
            <a:endParaRPr lang="es-PA" dirty="0" smtClean="0"/>
          </a:p>
          <a:p>
            <a:pPr marL="0" indent="0">
              <a:buNone/>
            </a:pP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2806781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173757"/>
          </a:xfrm>
        </p:spPr>
        <p:txBody>
          <a:bodyPr>
            <a:normAutofit fontScale="92500"/>
          </a:bodyPr>
          <a:lstStyle/>
          <a:p>
            <a:r>
              <a:rPr lang="es-PA" dirty="0" smtClean="0"/>
              <a:t>ELEMENTOS BÁSICOS EN EL DESARROLLO DEL PROCESO DE COMUNICACIÓN  </a:t>
            </a:r>
            <a:endParaRPr lang="es-PA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271521843"/>
              </p:ext>
            </p:extLst>
          </p:nvPr>
        </p:nvGraphicFramePr>
        <p:xfrm>
          <a:off x="467544" y="1628800"/>
          <a:ext cx="8208912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7587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607224" y="548680"/>
            <a:ext cx="3931920" cy="1512168"/>
          </a:xfrm>
        </p:spPr>
        <p:txBody>
          <a:bodyPr>
            <a:normAutofit/>
          </a:bodyPr>
          <a:lstStyle/>
          <a:p>
            <a:r>
              <a:rPr lang="es-PA" dirty="0">
                <a:solidFill>
                  <a:schemeClr val="accent1">
                    <a:lumMod val="75000"/>
                  </a:schemeClr>
                </a:solidFill>
              </a:rPr>
              <a:t>BARRERAS QUE DIFICULTAN LA COMUNICACIÓN:</a:t>
            </a:r>
          </a:p>
          <a:p>
            <a:endParaRPr lang="es-PA" dirty="0"/>
          </a:p>
        </p:txBody>
      </p:sp>
      <p:sp>
        <p:nvSpPr>
          <p:cNvPr id="9" name="8 Marcador de texto"/>
          <p:cNvSpPr>
            <a:spLocks noGrp="1"/>
          </p:cNvSpPr>
          <p:nvPr>
            <p:ph type="body" sz="half" idx="3"/>
          </p:nvPr>
        </p:nvSpPr>
        <p:spPr>
          <a:xfrm>
            <a:off x="4355976" y="476672"/>
            <a:ext cx="4228113" cy="1512168"/>
          </a:xfrm>
        </p:spPr>
        <p:txBody>
          <a:bodyPr>
            <a:normAutofit/>
          </a:bodyPr>
          <a:lstStyle/>
          <a:p>
            <a:r>
              <a:rPr lang="es-PA" dirty="0" smtClean="0">
                <a:solidFill>
                  <a:schemeClr val="accent1">
                    <a:lumMod val="75000"/>
                  </a:schemeClr>
                </a:solidFill>
              </a:rPr>
              <a:t>IDEAS PARA  </a:t>
            </a:r>
            <a:r>
              <a:rPr lang="es-PA" dirty="0">
                <a:solidFill>
                  <a:schemeClr val="accent1">
                    <a:lumMod val="75000"/>
                  </a:schemeClr>
                </a:solidFill>
              </a:rPr>
              <a:t>MEJORAR LA </a:t>
            </a:r>
            <a:r>
              <a:rPr lang="es-PA" dirty="0" smtClean="0">
                <a:solidFill>
                  <a:schemeClr val="accent1">
                    <a:lumMod val="75000"/>
                  </a:schemeClr>
                </a:solidFill>
              </a:rPr>
              <a:t>COMUNICACIÓN</a:t>
            </a:r>
            <a:r>
              <a:rPr lang="es-PA" sz="20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es-PA" sz="2000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772816"/>
            <a:ext cx="3931920" cy="410445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PA" sz="2300" dirty="0" smtClean="0"/>
              <a:t>1-Enmascarar las conductas y simular interés o atención cuando estos no existen.</a:t>
            </a:r>
          </a:p>
          <a:p>
            <a:pPr marL="0" indent="0">
              <a:buNone/>
            </a:pPr>
            <a:endParaRPr lang="es-PA" sz="2300" dirty="0" smtClean="0"/>
          </a:p>
          <a:p>
            <a:pPr marL="0" indent="0">
              <a:buNone/>
            </a:pPr>
            <a:r>
              <a:rPr lang="es-PA" sz="2300" dirty="0" smtClean="0"/>
              <a:t>2-Diferencias en la interpretación de una conducta o mensaje.</a:t>
            </a:r>
          </a:p>
          <a:p>
            <a:pPr marL="0" indent="0">
              <a:buNone/>
            </a:pPr>
            <a:endParaRPr lang="es-PA" sz="2300" dirty="0" smtClean="0"/>
          </a:p>
          <a:p>
            <a:pPr marL="0" indent="0">
              <a:buNone/>
            </a:pPr>
            <a:r>
              <a:rPr lang="es-PA" sz="2300" dirty="0" smtClean="0"/>
              <a:t>3-falta de atención.</a:t>
            </a:r>
          </a:p>
          <a:p>
            <a:pPr marL="0" indent="0">
              <a:buNone/>
            </a:pPr>
            <a:endParaRPr lang="es-PA" sz="2300" dirty="0" smtClean="0"/>
          </a:p>
          <a:p>
            <a:pPr marL="0" indent="0">
              <a:buNone/>
            </a:pPr>
            <a:r>
              <a:rPr lang="es-PA" sz="2300" dirty="0" smtClean="0"/>
              <a:t>4-Rumores</a:t>
            </a:r>
          </a:p>
          <a:p>
            <a:pPr marL="0" indent="0">
              <a:buNone/>
            </a:pPr>
            <a:endParaRPr lang="es-PA" sz="2300" dirty="0" smtClean="0"/>
          </a:p>
          <a:p>
            <a:pPr marL="0" indent="0">
              <a:buNone/>
            </a:pPr>
            <a:r>
              <a:rPr lang="es-PA" sz="2300" dirty="0" smtClean="0"/>
              <a:t>5-Prejucios</a:t>
            </a:r>
          </a:p>
          <a:p>
            <a:pPr marL="0" indent="0">
              <a:buNone/>
            </a:pPr>
            <a:endParaRPr lang="es-PA" sz="2300" dirty="0" smtClean="0"/>
          </a:p>
          <a:p>
            <a:pPr marL="0" indent="0">
              <a:buNone/>
            </a:pPr>
            <a:r>
              <a:rPr lang="es-PA" sz="2300" dirty="0" smtClean="0"/>
              <a:t>6-Incoherencia entre los mensajes verbales y no verbales</a:t>
            </a:r>
            <a:r>
              <a:rPr lang="es-PA" sz="1800" dirty="0" smtClean="0"/>
              <a:t>.</a:t>
            </a:r>
            <a:endParaRPr lang="es-PA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499992" y="1556792"/>
            <a:ext cx="4084097" cy="432048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s-P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s-PA" sz="2900" dirty="0" smtClean="0"/>
              <a:t>1-Escuchar con atención a los demás.</a:t>
            </a:r>
          </a:p>
          <a:p>
            <a:pPr marL="0" indent="0">
              <a:buNone/>
            </a:pPr>
            <a:endParaRPr lang="es-PA" sz="2900" dirty="0" smtClean="0"/>
          </a:p>
          <a:p>
            <a:pPr marL="0" indent="0">
              <a:buNone/>
            </a:pPr>
            <a:r>
              <a:rPr lang="es-PA" sz="2900" dirty="0" smtClean="0"/>
              <a:t>2-Interpretar ser empático.</a:t>
            </a:r>
          </a:p>
          <a:p>
            <a:pPr marL="0" indent="0">
              <a:buNone/>
            </a:pPr>
            <a:endParaRPr lang="es-PA" sz="2900" dirty="0" smtClean="0"/>
          </a:p>
          <a:p>
            <a:pPr marL="0" indent="0">
              <a:buNone/>
            </a:pPr>
            <a:r>
              <a:rPr lang="es-PA" sz="2900" dirty="0" smtClean="0"/>
              <a:t>3-Ponderar las consecuencias de nuestras frases.</a:t>
            </a:r>
          </a:p>
          <a:p>
            <a:pPr marL="0" indent="0">
              <a:buNone/>
            </a:pPr>
            <a:endParaRPr lang="es-PA" sz="2900" dirty="0" smtClean="0"/>
          </a:p>
          <a:p>
            <a:pPr marL="0" indent="0">
              <a:buNone/>
            </a:pPr>
            <a:r>
              <a:rPr lang="es-PA" sz="2900" dirty="0" smtClean="0"/>
              <a:t>4-Estudiar si es el mejor momento para decir algo.</a:t>
            </a:r>
          </a:p>
          <a:p>
            <a:pPr marL="0" indent="0">
              <a:buNone/>
            </a:pPr>
            <a:endParaRPr lang="es-PA" sz="2900" dirty="0" smtClean="0"/>
          </a:p>
          <a:p>
            <a:pPr marL="0" indent="0">
              <a:buNone/>
            </a:pPr>
            <a:r>
              <a:rPr lang="es-PA" sz="2900" dirty="0" smtClean="0"/>
              <a:t>5-No utilizar palabras peyorativas o despreciadoras.</a:t>
            </a:r>
          </a:p>
          <a:p>
            <a:pPr marL="0" indent="0">
              <a:buNone/>
            </a:pPr>
            <a:endParaRPr lang="es-PA" sz="2900" dirty="0" smtClean="0"/>
          </a:p>
          <a:p>
            <a:pPr marL="0" indent="0">
              <a:buNone/>
            </a:pPr>
            <a:r>
              <a:rPr lang="es-PA" sz="2900" dirty="0" smtClean="0"/>
              <a:t>6-Analizar siempre a la audiencia a la que nos dirigimos. </a:t>
            </a:r>
          </a:p>
          <a:p>
            <a:pPr marL="0" indent="0">
              <a:buNone/>
            </a:pPr>
            <a:endParaRPr lang="es-PA" sz="2900" dirty="0" smtClean="0"/>
          </a:p>
          <a:p>
            <a:pPr marL="0" indent="0">
              <a:buNone/>
            </a:pPr>
            <a:r>
              <a:rPr lang="es-PA" sz="2900" dirty="0" smtClean="0"/>
              <a:t>7-Evitar decir siempre “yo”.</a:t>
            </a:r>
          </a:p>
          <a:p>
            <a:pPr marL="0" indent="0">
              <a:buNone/>
            </a:pPr>
            <a:endParaRPr lang="es-PA" sz="2900" dirty="0" smtClean="0"/>
          </a:p>
          <a:p>
            <a:pPr marL="0" indent="0">
              <a:buNone/>
            </a:pPr>
            <a:r>
              <a:rPr lang="es-PA" sz="2900" dirty="0" smtClean="0"/>
              <a:t>8-Cambiar el tono y hacer pausas.</a:t>
            </a:r>
          </a:p>
          <a:p>
            <a:endParaRPr lang="es-PA" sz="2900" dirty="0"/>
          </a:p>
        </p:txBody>
      </p:sp>
    </p:spTree>
    <p:extLst>
      <p:ext uri="{BB962C8B-B14F-4D97-AF65-F5344CB8AC3E}">
        <p14:creationId xmlns:p14="http://schemas.microsoft.com/office/powerpoint/2010/main" val="1310087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368083605"/>
              </p:ext>
            </p:extLst>
          </p:nvPr>
        </p:nvGraphicFramePr>
        <p:xfrm>
          <a:off x="467544" y="476672"/>
          <a:ext cx="8352928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0188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1844824"/>
            <a:ext cx="6589360" cy="2304256"/>
          </a:xfrm>
        </p:spPr>
        <p:txBody>
          <a:bodyPr>
            <a:normAutofit/>
          </a:bodyPr>
          <a:lstStyle/>
          <a:p>
            <a:r>
              <a:rPr lang="es-PA" dirty="0" smtClean="0"/>
              <a:t> QUE TENGAMOS INDIVIDUOS: 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458488"/>
          </a:xfrm>
        </p:spPr>
        <p:txBody>
          <a:bodyPr/>
          <a:lstStyle/>
          <a:p>
            <a:r>
              <a:rPr lang="es-PA" dirty="0" smtClean="0"/>
              <a:t>IMPORTANCIA DE ESTAS IDEAS EN EL PROCESO DE TRANSFORMACIÓN  CURRICULAR.</a:t>
            </a:r>
            <a:endParaRPr lang="es-PA" dirty="0"/>
          </a:p>
        </p:txBody>
      </p:sp>
      <p:pic>
        <p:nvPicPr>
          <p:cNvPr id="2050" name="Picture 2" descr="http://t1.gstatic.com/images?q=tbn:ANd9GcRsuYKaZyxhev1j-P3ZhQJivnN9sD6b5fMJHB41g1cGx0OcVRUK9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844824"/>
            <a:ext cx="3600400" cy="3677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Flecha abajo"/>
          <p:cNvSpPr/>
          <p:nvPr/>
        </p:nvSpPr>
        <p:spPr>
          <a:xfrm>
            <a:off x="2843808" y="4149080"/>
            <a:ext cx="484632" cy="19145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499169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1629936889"/>
              </p:ext>
            </p:extLst>
          </p:nvPr>
        </p:nvGraphicFramePr>
        <p:xfrm>
          <a:off x="1187624" y="764704"/>
          <a:ext cx="6984776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1391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5653256" cy="1674512"/>
          </a:xfrm>
        </p:spPr>
        <p:txBody>
          <a:bodyPr>
            <a:normAutofit/>
          </a:bodyPr>
          <a:lstStyle/>
          <a:p>
            <a:r>
              <a:rPr lang="es-PA" sz="8000" dirty="0" smtClean="0"/>
              <a:t>GRACIAS</a:t>
            </a:r>
            <a:endParaRPr lang="es-PA" sz="8000" dirty="0"/>
          </a:p>
        </p:txBody>
      </p:sp>
      <p:pic>
        <p:nvPicPr>
          <p:cNvPr id="3074" name="Picture 2" descr="http://www.clubsunroller.com/foro/files/posted_images/49/aplausos_gif_1268590101_84722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564904"/>
            <a:ext cx="3744416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5051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578</TotalTime>
  <Words>388</Words>
  <Application>Microsoft Office PowerPoint</Application>
  <PresentationFormat>Presentación en pantalla (4:3)</PresentationFormat>
  <Paragraphs>82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Aspecto</vt:lpstr>
      <vt:lpstr>CÓMO MEJORAR LAS COMPETENCIAS DE LOS DOCENTE Elena Cano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QUE TENGAMOS INDIVIDUOS: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CÓMO MEJORAR LAS COMPETENCIAS DE LOS DOCENTES</dc:title>
  <dc:creator>Denis Guerra</dc:creator>
  <cp:lastModifiedBy>Denis Guerra</cp:lastModifiedBy>
  <cp:revision>21</cp:revision>
  <dcterms:created xsi:type="dcterms:W3CDTF">2012-04-12T19:58:24Z</dcterms:created>
  <dcterms:modified xsi:type="dcterms:W3CDTF">2012-04-13T15:32:24Z</dcterms:modified>
</cp:coreProperties>
</file>