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67" r:id="rId2"/>
    <p:sldId id="269" r:id="rId3"/>
    <p:sldId id="270" r:id="rId4"/>
    <p:sldId id="271" r:id="rId5"/>
    <p:sldId id="268" r:id="rId6"/>
    <p:sldId id="272" r:id="rId7"/>
    <p:sldId id="291" r:id="rId8"/>
    <p:sldId id="304" r:id="rId9"/>
    <p:sldId id="305" r:id="rId10"/>
    <p:sldId id="307" r:id="rId11"/>
    <p:sldId id="286" r:id="rId12"/>
    <p:sldId id="312" r:id="rId13"/>
    <p:sldId id="313" r:id="rId14"/>
    <p:sldId id="314" r:id="rId15"/>
    <p:sldId id="287" r:id="rId16"/>
    <p:sldId id="301" r:id="rId17"/>
    <p:sldId id="302" r:id="rId18"/>
    <p:sldId id="303" r:id="rId19"/>
    <p:sldId id="293" r:id="rId20"/>
    <p:sldId id="298" r:id="rId21"/>
    <p:sldId id="299" r:id="rId22"/>
    <p:sldId id="300" r:id="rId23"/>
    <p:sldId id="274" r:id="rId24"/>
    <p:sldId id="308" r:id="rId25"/>
    <p:sldId id="309" r:id="rId26"/>
    <p:sldId id="310" r:id="rId27"/>
    <p:sldId id="311" r:id="rId28"/>
    <p:sldId id="275" r:id="rId29"/>
    <p:sldId id="276" r:id="rId30"/>
    <p:sldId id="306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94660"/>
  </p:normalViewPr>
  <p:slideViewPr>
    <p:cSldViewPr>
      <p:cViewPr varScale="1">
        <p:scale>
          <a:sx n="73" d="100"/>
          <a:sy n="73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76344-71BA-4CEB-9F51-4C48703E0F47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0549-537C-4CB3-8222-9E324F6D0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51686-CABB-C44C-A142-3642ED8EBF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51686-CABB-C44C-A142-3642ED8EBF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76A931-06F5-4AA3-A145-D751F68A0340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E89F79-48A4-4B17-A521-96C953C13F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MyIPFWAdvisor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Status Presentation,</a:t>
            </a:r>
          </a:p>
          <a:p>
            <a:r>
              <a:rPr lang="en-US" dirty="0" smtClean="0"/>
              <a:t>2 April 2012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4287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0"/>
            <a:ext cx="8229600" cy="1143000"/>
          </a:xfrm>
        </p:spPr>
        <p:txBody>
          <a:bodyPr/>
          <a:lstStyle/>
          <a:p>
            <a:r>
              <a:rPr lang="en-US" dirty="0" smtClean="0"/>
              <a:t>Application Architecture v-3</a:t>
            </a:r>
            <a:endParaRPr lang="en-US" dirty="0"/>
          </a:p>
        </p:txBody>
      </p:sp>
      <p:pic>
        <p:nvPicPr>
          <p:cNvPr id="5" name="Content Placeholder 4" descr="Applicaton Archite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295" r="-99295"/>
          <a:stretch>
            <a:fillRect/>
          </a:stretch>
        </p:blipFill>
        <p:spPr>
          <a:xfrm>
            <a:off x="-1752600" y="1219200"/>
            <a:ext cx="12954000" cy="5468470"/>
          </a:xfrm>
        </p:spPr>
      </p:pic>
    </p:spTree>
    <p:extLst>
      <p:ext uri="{BB962C8B-B14F-4D97-AF65-F5344CB8AC3E}">
        <p14:creationId xmlns:p14="http://schemas.microsoft.com/office/powerpoint/2010/main" val="25833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YeiSol</a:t>
            </a:r>
            <a:r>
              <a:rPr lang="en-US" dirty="0" smtClean="0"/>
              <a:t> Woo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Things I did for two weeks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Updating web design: </a:t>
            </a:r>
            <a:endParaRPr lang="en-US" dirty="0" smtClean="0"/>
          </a:p>
          <a:p>
            <a:pPr lvl="0"/>
            <a:r>
              <a:rPr lang="en-US" dirty="0"/>
              <a:t>Create a general website template for </a:t>
            </a:r>
            <a:r>
              <a:rPr lang="en-US" dirty="0" err="1"/>
              <a:t>myIPFW</a:t>
            </a:r>
            <a:r>
              <a:rPr lang="en-US" dirty="0"/>
              <a:t> Advisor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Change color scheme and style to better match IPFW’s style</a:t>
            </a:r>
          </a:p>
          <a:p>
            <a:r>
              <a:rPr lang="en-US" dirty="0"/>
              <a:t>Create some tabs on top to switch between different areas</a:t>
            </a:r>
          </a:p>
          <a:p>
            <a:pPr lvl="0"/>
            <a:r>
              <a:rPr lang="en-US" dirty="0" smtClean="0"/>
              <a:t>Bingo </a:t>
            </a:r>
            <a:r>
              <a:rPr lang="en-US" dirty="0"/>
              <a:t>sheet servlet to generate the sheet form the data model</a:t>
            </a:r>
          </a:p>
          <a:p>
            <a:pPr lvl="0"/>
            <a:r>
              <a:rPr lang="en-US" dirty="0"/>
              <a:t>Added a calendar to display the iCal calendars from the scheduler</a:t>
            </a:r>
          </a:p>
          <a:p>
            <a:pPr lvl="0"/>
            <a:r>
              <a:rPr lang="en-US" dirty="0"/>
              <a:t>Added a servlet filter to handle LDAP login for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Displayed Bingo Sheet</a:t>
            </a:r>
            <a:endParaRPr lang="en-US" dirty="0"/>
          </a:p>
        </p:txBody>
      </p:sp>
      <p:pic>
        <p:nvPicPr>
          <p:cNvPr id="4" name="Content Placeholder 3" descr="page03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2" b="-1074"/>
          <a:stretch/>
        </p:blipFill>
        <p:spPr>
          <a:xfrm>
            <a:off x="457200" y="1422400"/>
            <a:ext cx="8229600" cy="5207000"/>
          </a:xfrm>
        </p:spPr>
      </p:pic>
    </p:spTree>
    <p:extLst>
      <p:ext uri="{BB962C8B-B14F-4D97-AF65-F5344CB8AC3E}">
        <p14:creationId xmlns:p14="http://schemas.microsoft.com/office/powerpoint/2010/main" val="255154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Displayed iCal</a:t>
            </a:r>
            <a:endParaRPr lang="en-US" dirty="0"/>
          </a:p>
        </p:txBody>
      </p:sp>
      <p:pic>
        <p:nvPicPr>
          <p:cNvPr id="4" name="Content Placeholder 3" descr="page0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" b="-111"/>
          <a:stretch/>
        </p:blipFill>
        <p:spPr>
          <a:xfrm>
            <a:off x="457200" y="1422400"/>
            <a:ext cx="8229600" cy="5080000"/>
          </a:xfrm>
        </p:spPr>
      </p:pic>
    </p:spTree>
    <p:extLst>
      <p:ext uri="{BB962C8B-B14F-4D97-AF65-F5344CB8AC3E}">
        <p14:creationId xmlns:p14="http://schemas.microsoft.com/office/powerpoint/2010/main" val="410534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Connor Becker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</a:t>
            </a:r>
            <a:r>
              <a:rPr lang="en-US" dirty="0" err="1" smtClean="0"/>
              <a:t>BingoHeader</a:t>
            </a:r>
            <a:r>
              <a:rPr lang="en-US" dirty="0" smtClean="0"/>
              <a:t>, Requirement, and Satisfier</a:t>
            </a:r>
          </a:p>
          <a:p>
            <a:pPr lvl="1"/>
            <a:r>
              <a:rPr lang="en-US" dirty="0" smtClean="0"/>
              <a:t>Single class called “</a:t>
            </a:r>
            <a:r>
              <a:rPr lang="en-US" dirty="0" err="1" smtClean="0"/>
              <a:t>BingoSheet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Designing and documenting API for </a:t>
            </a:r>
            <a:r>
              <a:rPr lang="en-US" dirty="0" err="1" smtClean="0"/>
              <a:t>BingoSheet</a:t>
            </a:r>
            <a:r>
              <a:rPr lang="en-US" dirty="0" smtClean="0"/>
              <a:t>, Requirement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Connor Becker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6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2556933" cy="3450696"/>
          </a:xfrm>
        </p:spPr>
        <p:txBody>
          <a:bodyPr/>
          <a:lstStyle/>
          <a:p>
            <a:r>
              <a:rPr lang="en-US" dirty="0" err="1" smtClean="0"/>
              <a:t>BingoHeader</a:t>
            </a:r>
            <a:endParaRPr lang="en-US" dirty="0" smtClean="0"/>
          </a:p>
          <a:p>
            <a:r>
              <a:rPr lang="en-US" dirty="0" smtClean="0"/>
              <a:t>Requirements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Satisfiers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BingoSheet</a:t>
            </a:r>
            <a:r>
              <a:rPr lang="en-US" dirty="0" smtClean="0"/>
              <a:t>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77686"/>
            <a:ext cx="5150793" cy="27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048000" y="28194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24200" y="3352800"/>
            <a:ext cx="457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24200" y="3352800"/>
            <a:ext cx="457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4200" y="3352800"/>
            <a:ext cx="4572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3352800"/>
            <a:ext cx="457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371617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Handwriting" pitchFamily="66" charset="0"/>
              </a:rPr>
              <a:t>A</a:t>
            </a:r>
            <a:r>
              <a:rPr lang="en-US" sz="1200" dirty="0" smtClean="0">
                <a:latin typeface="Lucida Handwriting" pitchFamily="66" charset="0"/>
              </a:rPr>
              <a:t>   F09</a:t>
            </a:r>
            <a:endParaRPr lang="en-US" sz="1200" dirty="0">
              <a:latin typeface="Lucida Handwriting" pitchFamily="66" charset="0"/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2590800" y="3854679"/>
            <a:ext cx="3962400" cy="1250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9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access to resources, including object creation</a:t>
            </a:r>
          </a:p>
          <a:p>
            <a:pPr lvl="1"/>
            <a:r>
              <a:rPr lang="en-US" dirty="0" smtClean="0"/>
              <a:t>Since data is pulled from database and potentially could not exist, using factory methods to create objects—if this returns null, a protocol is in place to allow “new” object creation</a:t>
            </a:r>
          </a:p>
          <a:p>
            <a:r>
              <a:rPr lang="en-US" dirty="0" smtClean="0"/>
              <a:t>This allows database access to take place behind the scenes, and for modularization of data</a:t>
            </a:r>
          </a:p>
          <a:p>
            <a:pPr lvl="1"/>
            <a:r>
              <a:rPr lang="en-US" dirty="0" smtClean="0"/>
              <a:t>Single bingo sheet header,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BingoSheet</a:t>
            </a:r>
            <a:r>
              <a:rPr lang="en-US" dirty="0" smtClean="0"/>
              <a:t>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5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Trent </a:t>
            </a:r>
            <a:r>
              <a:rPr lang="en-US" dirty="0" err="1" smtClean="0"/>
              <a:t>Forkert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1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Marat </a:t>
            </a:r>
            <a:r>
              <a:rPr lang="en-US" sz="2200" dirty="0" err="1" smtClean="0"/>
              <a:t>Kurbanov</a:t>
            </a:r>
            <a:endParaRPr lang="en-US" sz="2200" dirty="0" smtClean="0"/>
          </a:p>
          <a:p>
            <a:pPr lvl="1"/>
            <a:r>
              <a:rPr lang="en-US" dirty="0" smtClean="0"/>
              <a:t>Project Leader, Application Architect, Web Developer</a:t>
            </a:r>
          </a:p>
          <a:p>
            <a:r>
              <a:rPr lang="en-US" sz="2200" dirty="0" smtClean="0"/>
              <a:t>Trent </a:t>
            </a:r>
            <a:r>
              <a:rPr lang="en-US" sz="2200" dirty="0" err="1" smtClean="0"/>
              <a:t>Forkert</a:t>
            </a:r>
            <a:endParaRPr lang="en-US" sz="2200" dirty="0"/>
          </a:p>
          <a:p>
            <a:pPr lvl="1"/>
            <a:r>
              <a:rPr lang="en-US" dirty="0" smtClean="0"/>
              <a:t>System </a:t>
            </a:r>
            <a:r>
              <a:rPr lang="en-US" dirty="0" smtClean="0"/>
              <a:t>Architect, System </a:t>
            </a:r>
            <a:r>
              <a:rPr lang="en-US" dirty="0" err="1" smtClean="0"/>
              <a:t>Dev</a:t>
            </a:r>
            <a:r>
              <a:rPr lang="en-US" dirty="0" smtClean="0"/>
              <a:t>, Git Curator, DB Dev.</a:t>
            </a:r>
            <a:endParaRPr lang="en-US" dirty="0" smtClean="0"/>
          </a:p>
          <a:p>
            <a:r>
              <a:rPr lang="en-US" sz="2200" dirty="0" err="1" smtClean="0"/>
              <a:t>Alek</a:t>
            </a:r>
            <a:r>
              <a:rPr lang="en-US" sz="2200" dirty="0" smtClean="0"/>
              <a:t> Bouillon</a:t>
            </a:r>
          </a:p>
          <a:p>
            <a:pPr lvl="1"/>
            <a:r>
              <a:rPr lang="en-US" dirty="0" smtClean="0"/>
              <a:t>Network Architect, Web Developer</a:t>
            </a:r>
          </a:p>
          <a:p>
            <a:r>
              <a:rPr lang="en-US" sz="2200" dirty="0" err="1" smtClean="0"/>
              <a:t>YeiSol</a:t>
            </a:r>
            <a:r>
              <a:rPr lang="en-US" sz="2200" dirty="0" smtClean="0"/>
              <a:t> Woo</a:t>
            </a:r>
          </a:p>
          <a:p>
            <a:pPr lvl="1"/>
            <a:r>
              <a:rPr lang="en-US" dirty="0" smtClean="0"/>
              <a:t>Web Developer</a:t>
            </a:r>
            <a:r>
              <a:rPr lang="en-US" dirty="0" smtClean="0"/>
              <a:t>, </a:t>
            </a:r>
            <a:r>
              <a:rPr lang="en-US" dirty="0" smtClean="0"/>
              <a:t>Business Logic Dev.</a:t>
            </a:r>
          </a:p>
          <a:p>
            <a:r>
              <a:rPr lang="en-US" sz="2200" dirty="0" smtClean="0"/>
              <a:t>Connor Becker</a:t>
            </a:r>
          </a:p>
          <a:p>
            <a:pPr lvl="1"/>
            <a:r>
              <a:rPr lang="en-US" dirty="0" smtClean="0"/>
              <a:t>Asst. Project Manager, DB Dev., </a:t>
            </a:r>
            <a:r>
              <a:rPr lang="en-US" dirty="0" smtClean="0"/>
              <a:t>Business Logic Dev.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Trent </a:t>
            </a:r>
            <a:r>
              <a:rPr lang="en-US" dirty="0" err="1" smtClean="0"/>
              <a:t>Forkert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Postgres</a:t>
            </a:r>
            <a:r>
              <a:rPr lang="en-US" dirty="0" smtClean="0"/>
              <a:t>/</a:t>
            </a:r>
            <a:r>
              <a:rPr lang="en-US" dirty="0" err="1" smtClean="0"/>
              <a:t>git</a:t>
            </a:r>
            <a:r>
              <a:rPr lang="en-US" dirty="0" smtClean="0"/>
              <a:t> maintenance</a:t>
            </a:r>
          </a:p>
          <a:p>
            <a:r>
              <a:rPr lang="en-US" dirty="0" smtClean="0"/>
              <a:t>Business Rules</a:t>
            </a:r>
          </a:p>
          <a:p>
            <a:r>
              <a:rPr lang="en-US" dirty="0" smtClean="0"/>
              <a:t>Bingo Selection UI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4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 Ed course information not in database</a:t>
            </a:r>
          </a:p>
          <a:p>
            <a:r>
              <a:rPr lang="en-US" dirty="0" smtClean="0"/>
              <a:t>Fake Gen Ed rules</a:t>
            </a:r>
          </a:p>
          <a:p>
            <a:pPr lvl="1"/>
            <a:r>
              <a:rPr lang="en-US" dirty="0" smtClean="0"/>
              <a:t>10 hard-coded courses</a:t>
            </a:r>
          </a:p>
          <a:p>
            <a:pPr lvl="1"/>
            <a:r>
              <a:rPr lang="en-US" dirty="0" smtClean="0"/>
              <a:t>No actual SQL right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20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Bingo Selection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&amp; JS version of the bingo sheet</a:t>
            </a:r>
          </a:p>
          <a:p>
            <a:r>
              <a:rPr lang="en-US" dirty="0" smtClean="0"/>
              <a:t>User can select what course is used to satisfy a given requirement</a:t>
            </a:r>
          </a:p>
          <a:p>
            <a:r>
              <a:rPr lang="en-US" dirty="0" smtClean="0"/>
              <a:t>Includes checkbox to enable/disable a given requirement</a:t>
            </a:r>
          </a:p>
          <a:p>
            <a:r>
              <a:rPr lang="en-US" dirty="0" smtClean="0"/>
              <a:t>The information gathered will be passed to Sugar to generate the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23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Alek</a:t>
            </a:r>
            <a:r>
              <a:rPr lang="en-US" dirty="0" smtClean="0"/>
              <a:t> Bouillon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88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course information from iCal file: done</a:t>
            </a:r>
          </a:p>
          <a:p>
            <a:r>
              <a:rPr lang="en-US" dirty="0" smtClean="0"/>
              <a:t>Create a course from the information: done</a:t>
            </a:r>
          </a:p>
          <a:p>
            <a:r>
              <a:rPr lang="en-US" dirty="0" smtClean="0"/>
              <a:t>Place the information into Schedule object: done</a:t>
            </a:r>
          </a:p>
          <a:p>
            <a:r>
              <a:rPr lang="en-US" dirty="0" smtClean="0"/>
              <a:t>Display the schedule object on screen: done</a:t>
            </a:r>
          </a:p>
          <a:p>
            <a:r>
              <a:rPr lang="en-US" dirty="0" smtClean="0"/>
              <a:t>Refine appearance and merge with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12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Info from 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 </a:t>
            </a:r>
            <a:r>
              <a:rPr lang="en-US" dirty="0" err="1" smtClean="0"/>
              <a:t>servlet</a:t>
            </a:r>
            <a:r>
              <a:rPr lang="en-US" dirty="0" smtClean="0"/>
              <a:t> to extract information</a:t>
            </a:r>
          </a:p>
          <a:p>
            <a:r>
              <a:rPr lang="en-US" dirty="0" err="1" smtClean="0"/>
              <a:t>Servlet</a:t>
            </a:r>
            <a:r>
              <a:rPr lang="en-US" dirty="0" smtClean="0"/>
              <a:t> reads the file</a:t>
            </a:r>
          </a:p>
          <a:p>
            <a:r>
              <a:rPr lang="en-US" dirty="0" smtClean="0"/>
              <a:t>Scans for specific tags and parses the info from them</a:t>
            </a:r>
          </a:p>
          <a:p>
            <a:r>
              <a:rPr lang="en-US" dirty="0" smtClean="0"/>
              <a:t>Sends info to Schedule class to construct a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46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</a:t>
            </a:r>
            <a:r>
              <a:rPr lang="en-US" dirty="0" err="1" smtClean="0"/>
              <a:t>jsp</a:t>
            </a:r>
            <a:r>
              <a:rPr lang="en-US" dirty="0" smtClean="0"/>
              <a:t> to display schedule using </a:t>
            </a:r>
            <a:r>
              <a:rPr lang="en-US" dirty="0" err="1" smtClean="0"/>
              <a:t>jstl</a:t>
            </a:r>
            <a:endParaRPr lang="en-US" dirty="0" smtClean="0"/>
          </a:p>
          <a:p>
            <a:r>
              <a:rPr lang="en-US" dirty="0" smtClean="0"/>
              <a:t>Will look similar to summary schedule on </a:t>
            </a:r>
            <a:r>
              <a:rPr lang="en-US" dirty="0" err="1" smtClean="0"/>
              <a:t>myIPFW</a:t>
            </a:r>
            <a:r>
              <a:rPr lang="en-US" dirty="0" smtClean="0"/>
              <a:t> </a:t>
            </a:r>
            <a:r>
              <a:rPr lang="en-US" smtClean="0"/>
              <a:t>when completed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2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Schedule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5308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05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Status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An Idea of Where We’re Going,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86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connecting our individual work </a:t>
            </a:r>
            <a:r>
              <a:rPr lang="en-US" smtClean="0"/>
              <a:t>together!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3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Project Recap</a:t>
            </a:r>
          </a:p>
          <a:p>
            <a:r>
              <a:rPr lang="en-US" sz="2000" dirty="0" smtClean="0"/>
              <a:t>Member Status Reports</a:t>
            </a:r>
          </a:p>
          <a:p>
            <a:pPr lvl="1"/>
            <a:r>
              <a:rPr lang="en-US" sz="2000" dirty="0" smtClean="0"/>
              <a:t>Marat</a:t>
            </a:r>
          </a:p>
          <a:p>
            <a:pPr lvl="1"/>
            <a:r>
              <a:rPr lang="en-US" sz="2000" dirty="0" err="1" smtClean="0"/>
              <a:t>YeiSol</a:t>
            </a:r>
            <a:endParaRPr lang="en-US" sz="2000" dirty="0" smtClean="0"/>
          </a:p>
          <a:p>
            <a:pPr lvl="1"/>
            <a:r>
              <a:rPr lang="en-US" sz="2000" dirty="0" smtClean="0"/>
              <a:t>Connor</a:t>
            </a:r>
          </a:p>
          <a:p>
            <a:pPr lvl="1"/>
            <a:r>
              <a:rPr lang="en-US" sz="2000" dirty="0" smtClean="0"/>
              <a:t>Trent</a:t>
            </a:r>
          </a:p>
          <a:p>
            <a:pPr lvl="1"/>
            <a:r>
              <a:rPr lang="en-US" sz="2000" dirty="0" err="1" smtClean="0"/>
              <a:t>Alek</a:t>
            </a:r>
            <a:endParaRPr lang="en-US" sz="2000" dirty="0" smtClean="0"/>
          </a:p>
          <a:p>
            <a:r>
              <a:rPr lang="en-US" sz="2000" dirty="0" smtClean="0"/>
              <a:t>Project Status</a:t>
            </a:r>
          </a:p>
          <a:p>
            <a:r>
              <a:rPr lang="en-US" sz="2000" dirty="0" smtClean="0"/>
              <a:t>Questions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7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</a:t>
            </a:r>
            <a:endParaRPr lang="en-US" dirty="0"/>
          </a:p>
        </p:txBody>
      </p:sp>
      <p:pic>
        <p:nvPicPr>
          <p:cNvPr id="4" name="Content Placeholder 3" descr="GANTT-v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2" b="15892"/>
          <a:stretch>
            <a:fillRect/>
          </a:stretch>
        </p:blipFill>
        <p:spPr>
          <a:xfrm>
            <a:off x="301990" y="2674466"/>
            <a:ext cx="8728179" cy="3721381"/>
          </a:xfrm>
        </p:spPr>
      </p:pic>
    </p:spTree>
    <p:extLst>
      <p:ext uri="{BB962C8B-B14F-4D97-AF65-F5344CB8AC3E}">
        <p14:creationId xmlns:p14="http://schemas.microsoft.com/office/powerpoint/2010/main" val="12146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Reply to Any Concerns or Comments,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07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MyIPFWAdvisor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4287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48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Recap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Those Not Familiar With The Subject,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4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the </a:t>
            </a:r>
            <a:r>
              <a:rPr lang="en-US" dirty="0" smtClean="0"/>
              <a:t>MyIPFWAdvisor </a:t>
            </a:r>
            <a:r>
              <a:rPr lang="en-US" dirty="0"/>
              <a:t>project is to create an intelligent software system </a:t>
            </a:r>
            <a:r>
              <a:rPr lang="en-US" dirty="0" smtClean="0"/>
              <a:t>that will </a:t>
            </a:r>
            <a:r>
              <a:rPr lang="en-US" dirty="0"/>
              <a:t>guide a student through course schedule construction from matriculation </a:t>
            </a:r>
            <a:r>
              <a:rPr lang="en-US" dirty="0" smtClean="0"/>
              <a:t>through graduation.</a:t>
            </a:r>
          </a:p>
          <a:p>
            <a:r>
              <a:rPr lang="en-US" dirty="0" smtClean="0"/>
              <a:t>This will alleviate some of the pressure that advisors have been subjected to in recent years.</a:t>
            </a:r>
          </a:p>
          <a:p>
            <a:r>
              <a:rPr lang="en-US" dirty="0" smtClean="0"/>
              <a:t>This will provide a standard first-response automated scheduling system for students.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MyIPFWAdvisor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4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Status Reports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An Idea Of What We’ve Been Doing,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7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Marat </a:t>
            </a:r>
            <a:r>
              <a:rPr lang="en-US" dirty="0" err="1" smtClean="0"/>
              <a:t>Kurbanov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59" y="152400"/>
            <a:ext cx="8229600" cy="1143000"/>
          </a:xfrm>
        </p:spPr>
        <p:txBody>
          <a:bodyPr/>
          <a:lstStyle/>
          <a:p>
            <a:r>
              <a:rPr lang="en-US" dirty="0" smtClean="0"/>
              <a:t>Welcome Page Prototype</a:t>
            </a:r>
            <a:endParaRPr lang="en-US" dirty="0"/>
          </a:p>
        </p:txBody>
      </p:sp>
      <p:pic>
        <p:nvPicPr>
          <p:cNvPr id="4" name="Picture 3" descr="Screen Shot 2012-04-02 at 3.2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8141"/>
            <a:ext cx="8207119" cy="5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8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950"/>
            <a:ext cx="8229600" cy="1143000"/>
          </a:xfrm>
        </p:spPr>
        <p:txBody>
          <a:bodyPr/>
          <a:lstStyle/>
          <a:p>
            <a:r>
              <a:rPr lang="en-US" dirty="0" smtClean="0"/>
              <a:t>Create Student Profile Page</a:t>
            </a:r>
            <a:endParaRPr lang="en-US" dirty="0"/>
          </a:p>
        </p:txBody>
      </p:sp>
      <p:pic>
        <p:nvPicPr>
          <p:cNvPr id="4" name="Picture 3" descr="Screen Shot 2012-04-02 at 3.2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1371600"/>
            <a:ext cx="7679518" cy="53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6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336</TotalTime>
  <Words>560</Words>
  <Application>Microsoft Office PowerPoint</Application>
  <PresentationFormat>On-screen Show (4:3)</PresentationFormat>
  <Paragraphs>107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Waveform</vt:lpstr>
      <vt:lpstr>MyIPFWAdvisor</vt:lpstr>
      <vt:lpstr>Who Are We?</vt:lpstr>
      <vt:lpstr>Outline</vt:lpstr>
      <vt:lpstr>Project Recap</vt:lpstr>
      <vt:lpstr>What is MyIPFWAdvisor?</vt:lpstr>
      <vt:lpstr>Member Status Reports</vt:lpstr>
      <vt:lpstr>Marat Kurbanov</vt:lpstr>
      <vt:lpstr>Welcome Page Prototype</vt:lpstr>
      <vt:lpstr>Create Student Profile Page</vt:lpstr>
      <vt:lpstr>Application Architecture v-3</vt:lpstr>
      <vt:lpstr>YeiSol Woo</vt:lpstr>
      <vt:lpstr>Things I did for two weeks </vt:lpstr>
      <vt:lpstr>Displayed Bingo Sheet</vt:lpstr>
      <vt:lpstr>Displayed iCal</vt:lpstr>
      <vt:lpstr>Connor Becker</vt:lpstr>
      <vt:lpstr>Connor Becker</vt:lpstr>
      <vt:lpstr>BingoSheet Class</vt:lpstr>
      <vt:lpstr>BingoSheet API</vt:lpstr>
      <vt:lpstr>Trent Forkert</vt:lpstr>
      <vt:lpstr>Trent Forkert</vt:lpstr>
      <vt:lpstr>Business Rules</vt:lpstr>
      <vt:lpstr>Bingo Selection UI</vt:lpstr>
      <vt:lpstr>Alek Bouillon</vt:lpstr>
      <vt:lpstr>Tasks</vt:lpstr>
      <vt:lpstr>Extract Info from iCal</vt:lpstr>
      <vt:lpstr>Display Schedule</vt:lpstr>
      <vt:lpstr>Display Schedule</vt:lpstr>
      <vt:lpstr>Project Status</vt:lpstr>
      <vt:lpstr>Project Status</vt:lpstr>
      <vt:lpstr>GANTT</vt:lpstr>
      <vt:lpstr>Questions?</vt:lpstr>
      <vt:lpstr>MyIPFWAdvisor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Up?</dc:title>
  <dc:creator>Connor Becker</dc:creator>
  <cp:lastModifiedBy>Connor N. Becker</cp:lastModifiedBy>
  <cp:revision>32</cp:revision>
  <dcterms:created xsi:type="dcterms:W3CDTF">2012-02-05T22:04:40Z</dcterms:created>
  <dcterms:modified xsi:type="dcterms:W3CDTF">2012-04-09T19:06:08Z</dcterms:modified>
</cp:coreProperties>
</file>