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7EC2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2" d="100"/>
          <a:sy n="52" d="100"/>
        </p:scale>
        <p:origin x="-117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A7355A8E-DE4E-4CBF-B13B-6BA0B1A1A05A}" type="datetimeFigureOut">
              <a:rPr lang="es-ES" smtClean="0"/>
              <a:t>17/04/2012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7F3784C1-2DD1-4C72-BD36-49D7681A9243}" type="slidenum">
              <a:rPr lang="es-ES" smtClean="0"/>
              <a:t>‹Nº›</a:t>
            </a:fld>
            <a:endParaRPr lang="es-ES"/>
          </a:p>
        </p:txBody>
      </p:sp>
    </p:spTree>
    <p:extLst>
      <p:ext uri="{BB962C8B-B14F-4D97-AF65-F5344CB8AC3E}">
        <p14:creationId xmlns:p14="http://schemas.microsoft.com/office/powerpoint/2010/main" val="41442135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A7355A8E-DE4E-4CBF-B13B-6BA0B1A1A05A}" type="datetimeFigureOut">
              <a:rPr lang="es-ES" smtClean="0"/>
              <a:t>17/04/2012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7F3784C1-2DD1-4C72-BD36-49D7681A9243}" type="slidenum">
              <a:rPr lang="es-ES" smtClean="0"/>
              <a:t>‹Nº›</a:t>
            </a:fld>
            <a:endParaRPr lang="es-ES"/>
          </a:p>
        </p:txBody>
      </p:sp>
    </p:spTree>
    <p:extLst>
      <p:ext uri="{BB962C8B-B14F-4D97-AF65-F5344CB8AC3E}">
        <p14:creationId xmlns:p14="http://schemas.microsoft.com/office/powerpoint/2010/main" val="41572659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A7355A8E-DE4E-4CBF-B13B-6BA0B1A1A05A}" type="datetimeFigureOut">
              <a:rPr lang="es-ES" smtClean="0"/>
              <a:t>17/04/2012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7F3784C1-2DD1-4C72-BD36-49D7681A9243}" type="slidenum">
              <a:rPr lang="es-ES" smtClean="0"/>
              <a:t>‹Nº›</a:t>
            </a:fld>
            <a:endParaRPr lang="es-ES"/>
          </a:p>
        </p:txBody>
      </p:sp>
    </p:spTree>
    <p:extLst>
      <p:ext uri="{BB962C8B-B14F-4D97-AF65-F5344CB8AC3E}">
        <p14:creationId xmlns:p14="http://schemas.microsoft.com/office/powerpoint/2010/main" val="31882168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A7355A8E-DE4E-4CBF-B13B-6BA0B1A1A05A}" type="datetimeFigureOut">
              <a:rPr lang="es-ES" smtClean="0"/>
              <a:t>17/04/2012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7F3784C1-2DD1-4C72-BD36-49D7681A9243}" type="slidenum">
              <a:rPr lang="es-ES" smtClean="0"/>
              <a:t>‹Nº›</a:t>
            </a:fld>
            <a:endParaRPr lang="es-ES"/>
          </a:p>
        </p:txBody>
      </p:sp>
    </p:spTree>
    <p:extLst>
      <p:ext uri="{BB962C8B-B14F-4D97-AF65-F5344CB8AC3E}">
        <p14:creationId xmlns:p14="http://schemas.microsoft.com/office/powerpoint/2010/main" val="42734341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A7355A8E-DE4E-4CBF-B13B-6BA0B1A1A05A}" type="datetimeFigureOut">
              <a:rPr lang="es-ES" smtClean="0"/>
              <a:t>17/04/2012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7F3784C1-2DD1-4C72-BD36-49D7681A9243}" type="slidenum">
              <a:rPr lang="es-ES" smtClean="0"/>
              <a:t>‹Nº›</a:t>
            </a:fld>
            <a:endParaRPr lang="es-ES"/>
          </a:p>
        </p:txBody>
      </p:sp>
    </p:spTree>
    <p:extLst>
      <p:ext uri="{BB962C8B-B14F-4D97-AF65-F5344CB8AC3E}">
        <p14:creationId xmlns:p14="http://schemas.microsoft.com/office/powerpoint/2010/main" val="19189752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A7355A8E-DE4E-4CBF-B13B-6BA0B1A1A05A}" type="datetimeFigureOut">
              <a:rPr lang="es-ES" smtClean="0"/>
              <a:t>17/04/2012</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7F3784C1-2DD1-4C72-BD36-49D7681A9243}" type="slidenum">
              <a:rPr lang="es-ES" smtClean="0"/>
              <a:t>‹Nº›</a:t>
            </a:fld>
            <a:endParaRPr lang="es-ES"/>
          </a:p>
        </p:txBody>
      </p:sp>
    </p:spTree>
    <p:extLst>
      <p:ext uri="{BB962C8B-B14F-4D97-AF65-F5344CB8AC3E}">
        <p14:creationId xmlns:p14="http://schemas.microsoft.com/office/powerpoint/2010/main" val="1174908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A7355A8E-DE4E-4CBF-B13B-6BA0B1A1A05A}" type="datetimeFigureOut">
              <a:rPr lang="es-ES" smtClean="0"/>
              <a:t>17/04/2012</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7F3784C1-2DD1-4C72-BD36-49D7681A9243}" type="slidenum">
              <a:rPr lang="es-ES" smtClean="0"/>
              <a:t>‹Nº›</a:t>
            </a:fld>
            <a:endParaRPr lang="es-ES"/>
          </a:p>
        </p:txBody>
      </p:sp>
    </p:spTree>
    <p:extLst>
      <p:ext uri="{BB962C8B-B14F-4D97-AF65-F5344CB8AC3E}">
        <p14:creationId xmlns:p14="http://schemas.microsoft.com/office/powerpoint/2010/main" val="36007020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A7355A8E-DE4E-4CBF-B13B-6BA0B1A1A05A}" type="datetimeFigureOut">
              <a:rPr lang="es-ES" smtClean="0"/>
              <a:t>17/04/2012</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7F3784C1-2DD1-4C72-BD36-49D7681A9243}" type="slidenum">
              <a:rPr lang="es-ES" smtClean="0"/>
              <a:t>‹Nº›</a:t>
            </a:fld>
            <a:endParaRPr lang="es-ES"/>
          </a:p>
        </p:txBody>
      </p:sp>
    </p:spTree>
    <p:extLst>
      <p:ext uri="{BB962C8B-B14F-4D97-AF65-F5344CB8AC3E}">
        <p14:creationId xmlns:p14="http://schemas.microsoft.com/office/powerpoint/2010/main" val="11751402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A7355A8E-DE4E-4CBF-B13B-6BA0B1A1A05A}" type="datetimeFigureOut">
              <a:rPr lang="es-ES" smtClean="0"/>
              <a:t>17/04/2012</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7F3784C1-2DD1-4C72-BD36-49D7681A9243}" type="slidenum">
              <a:rPr lang="es-ES" smtClean="0"/>
              <a:t>‹Nº›</a:t>
            </a:fld>
            <a:endParaRPr lang="es-ES"/>
          </a:p>
        </p:txBody>
      </p:sp>
    </p:spTree>
    <p:extLst>
      <p:ext uri="{BB962C8B-B14F-4D97-AF65-F5344CB8AC3E}">
        <p14:creationId xmlns:p14="http://schemas.microsoft.com/office/powerpoint/2010/main" val="23275433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A7355A8E-DE4E-4CBF-B13B-6BA0B1A1A05A}" type="datetimeFigureOut">
              <a:rPr lang="es-ES" smtClean="0"/>
              <a:t>17/04/2012</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7F3784C1-2DD1-4C72-BD36-49D7681A9243}" type="slidenum">
              <a:rPr lang="es-ES" smtClean="0"/>
              <a:t>‹Nº›</a:t>
            </a:fld>
            <a:endParaRPr lang="es-ES"/>
          </a:p>
        </p:txBody>
      </p:sp>
    </p:spTree>
    <p:extLst>
      <p:ext uri="{BB962C8B-B14F-4D97-AF65-F5344CB8AC3E}">
        <p14:creationId xmlns:p14="http://schemas.microsoft.com/office/powerpoint/2010/main" val="10837170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A7355A8E-DE4E-4CBF-B13B-6BA0B1A1A05A}" type="datetimeFigureOut">
              <a:rPr lang="es-ES" smtClean="0"/>
              <a:t>17/04/2012</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7F3784C1-2DD1-4C72-BD36-49D7681A9243}" type="slidenum">
              <a:rPr lang="es-ES" smtClean="0"/>
              <a:t>‹Nº›</a:t>
            </a:fld>
            <a:endParaRPr lang="es-ES"/>
          </a:p>
        </p:txBody>
      </p:sp>
    </p:spTree>
    <p:extLst>
      <p:ext uri="{BB962C8B-B14F-4D97-AF65-F5344CB8AC3E}">
        <p14:creationId xmlns:p14="http://schemas.microsoft.com/office/powerpoint/2010/main" val="31152711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3000" r="-3000"/>
          </a:stretch>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355A8E-DE4E-4CBF-B13B-6BA0B1A1A05A}" type="datetimeFigureOut">
              <a:rPr lang="es-ES" smtClean="0"/>
              <a:t>17/04/2012</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3784C1-2DD1-4C72-BD36-49D7681A9243}" type="slidenum">
              <a:rPr lang="es-ES" smtClean="0"/>
              <a:t>‹Nº›</a:t>
            </a:fld>
            <a:endParaRPr lang="es-ES"/>
          </a:p>
        </p:txBody>
      </p:sp>
    </p:spTree>
    <p:extLst>
      <p:ext uri="{BB962C8B-B14F-4D97-AF65-F5344CB8AC3E}">
        <p14:creationId xmlns:p14="http://schemas.microsoft.com/office/powerpoint/2010/main" val="27050377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755576" y="476672"/>
            <a:ext cx="7772400" cy="1470025"/>
          </a:xfrm>
        </p:spPr>
        <p:txBody>
          <a:bodyPr/>
          <a:lstStyle/>
          <a:p>
            <a:r>
              <a:rPr lang="es-ES" dirty="0" smtClean="0">
                <a:solidFill>
                  <a:srgbClr val="FFFF00"/>
                </a:solidFill>
              </a:rPr>
              <a:t>Burbuja especulativa</a:t>
            </a:r>
            <a:endParaRPr lang="es-ES" dirty="0">
              <a:solidFill>
                <a:srgbClr val="FFFF00"/>
              </a:solidFill>
            </a:endParaRPr>
          </a:p>
        </p:txBody>
      </p:sp>
      <p:sp>
        <p:nvSpPr>
          <p:cNvPr id="3" name="2 Subtítulo"/>
          <p:cNvSpPr>
            <a:spLocks noGrp="1"/>
          </p:cNvSpPr>
          <p:nvPr>
            <p:ph type="subTitle" idx="1"/>
          </p:nvPr>
        </p:nvSpPr>
        <p:spPr>
          <a:xfrm>
            <a:off x="1371600" y="1916832"/>
            <a:ext cx="6400800" cy="3721968"/>
          </a:xfrm>
        </p:spPr>
        <p:txBody>
          <a:bodyPr>
            <a:normAutofit fontScale="85000" lnSpcReduction="10000"/>
          </a:bodyPr>
          <a:lstStyle/>
          <a:p>
            <a:r>
              <a:rPr lang="es-ES" dirty="0" smtClean="0">
                <a:solidFill>
                  <a:srgbClr val="00B050"/>
                </a:solidFill>
              </a:rPr>
              <a:t>Los buenos resultados de las empresas, provocan que el valor de sus acciones suban constantemente. Por ello los inversores compran acciones con el objetivo de venderlas enseguida por un valor mayor del que las compraron y obtener así un elevado beneficio económico, aunque el valor real de las empresas sea mucho menor que el valor de las accione.</a:t>
            </a:r>
            <a:endParaRPr lang="es-ES" dirty="0">
              <a:solidFill>
                <a:srgbClr val="00B050"/>
              </a:solidFill>
            </a:endParaRPr>
          </a:p>
        </p:txBody>
      </p:sp>
    </p:spTree>
    <p:extLst>
      <p:ext uri="{BB962C8B-B14F-4D97-AF65-F5344CB8AC3E}">
        <p14:creationId xmlns:p14="http://schemas.microsoft.com/office/powerpoint/2010/main" val="3120082004"/>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TotalTime>
  <Words>64</Words>
  <Application>Microsoft Office PowerPoint</Application>
  <PresentationFormat>Presentación en pantalla (4:3)</PresentationFormat>
  <Paragraphs>2</Paragraphs>
  <Slides>1</Slides>
  <Notes>0</Notes>
  <HiddenSlides>0</HiddenSlides>
  <MMClips>0</MMClips>
  <ScaleCrop>false</ScaleCrop>
  <HeadingPairs>
    <vt:vector size="4" baseType="variant">
      <vt:variant>
        <vt:lpstr>Tema</vt:lpstr>
      </vt:variant>
      <vt:variant>
        <vt:i4>1</vt:i4>
      </vt:variant>
      <vt:variant>
        <vt:lpstr>Títulos de diapositiva</vt:lpstr>
      </vt:variant>
      <vt:variant>
        <vt:i4>1</vt:i4>
      </vt:variant>
    </vt:vector>
  </HeadingPairs>
  <TitlesOfParts>
    <vt:vector size="2" baseType="lpstr">
      <vt:lpstr>Tema de Office</vt:lpstr>
      <vt:lpstr>Burbuja especulativa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Burbuja especulativa</dc:title>
  <dc:creator>profesor</dc:creator>
  <cp:lastModifiedBy>profesor</cp:lastModifiedBy>
  <cp:revision>1</cp:revision>
  <dcterms:created xsi:type="dcterms:W3CDTF">2012-04-17T08:46:06Z</dcterms:created>
  <dcterms:modified xsi:type="dcterms:W3CDTF">2012-04-17T08:51:56Z</dcterms:modified>
</cp:coreProperties>
</file>