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84F61-445B-4195-8686-5C9D9961F861}" type="doc">
      <dgm:prSet loTypeId="urn:microsoft.com/office/officeart/2005/8/layout/hierarchy4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5AF54478-C78A-4B9B-BB04-BFC7F241E7C8}">
      <dgm:prSet phldrT="[Texto]"/>
      <dgm:spPr/>
      <dgm:t>
        <a:bodyPr/>
        <a:lstStyle/>
        <a:p>
          <a:r>
            <a:rPr lang="es-PA" dirty="0" smtClean="0"/>
            <a:t>IDENTIFICAR LAS COMPETENCIAS DOCENTES</a:t>
          </a:r>
          <a:endParaRPr lang="es-ES" dirty="0"/>
        </a:p>
      </dgm:t>
    </dgm:pt>
    <dgm:pt modelId="{BDAC02BB-63D4-4F00-8418-299281001558}" type="parTrans" cxnId="{408B1E29-22D1-4545-A2C5-1D12F745C8B9}">
      <dgm:prSet/>
      <dgm:spPr/>
      <dgm:t>
        <a:bodyPr/>
        <a:lstStyle/>
        <a:p>
          <a:endParaRPr lang="es-ES"/>
        </a:p>
      </dgm:t>
    </dgm:pt>
    <dgm:pt modelId="{CE4E712B-98FE-4C33-AB39-44BCC833F079}" type="sibTrans" cxnId="{408B1E29-22D1-4545-A2C5-1D12F745C8B9}">
      <dgm:prSet/>
      <dgm:spPr/>
      <dgm:t>
        <a:bodyPr/>
        <a:lstStyle/>
        <a:p>
          <a:endParaRPr lang="es-ES"/>
        </a:p>
      </dgm:t>
    </dgm:pt>
    <dgm:pt modelId="{B6C9C641-6C3D-4DEE-8810-6D1DFDD98C5C}">
      <dgm:prSet phldrT="[Texto]"/>
      <dgm:spPr/>
      <dgm:t>
        <a:bodyPr/>
        <a:lstStyle/>
        <a:p>
          <a:r>
            <a:rPr lang="es-PA" dirty="0" smtClean="0"/>
            <a:t>CREAR NUESTRO MODELO DE COMPETENCIAS (CONSTRUIR MODELO PANAMEÑA)</a:t>
          </a:r>
          <a:endParaRPr lang="es-ES" dirty="0"/>
        </a:p>
      </dgm:t>
    </dgm:pt>
    <dgm:pt modelId="{7BD33E25-B420-4D11-9BFC-1AE5EF18D982}" type="parTrans" cxnId="{84CF6ED9-10F7-4092-A08C-B29794D67405}">
      <dgm:prSet/>
      <dgm:spPr/>
      <dgm:t>
        <a:bodyPr/>
        <a:lstStyle/>
        <a:p>
          <a:endParaRPr lang="es-ES"/>
        </a:p>
      </dgm:t>
    </dgm:pt>
    <dgm:pt modelId="{D1ECD701-A7E9-4159-8BA2-8062CA91C8E0}" type="sibTrans" cxnId="{84CF6ED9-10F7-4092-A08C-B29794D67405}">
      <dgm:prSet/>
      <dgm:spPr/>
      <dgm:t>
        <a:bodyPr/>
        <a:lstStyle/>
        <a:p>
          <a:endParaRPr lang="es-ES"/>
        </a:p>
      </dgm:t>
    </dgm:pt>
    <dgm:pt modelId="{0A20EAB8-0EAD-4FBC-9D5E-11D474FD92ED}">
      <dgm:prSet phldrT="[Texto]"/>
      <dgm:spPr/>
      <dgm:t>
        <a:bodyPr/>
        <a:lstStyle/>
        <a:p>
          <a:r>
            <a:rPr lang="es-PA" dirty="0" smtClean="0"/>
            <a:t>MEDIADOR</a:t>
          </a:r>
          <a:endParaRPr lang="es-ES" dirty="0"/>
        </a:p>
      </dgm:t>
    </dgm:pt>
    <dgm:pt modelId="{6C64255A-F2FC-4BA0-93BF-7D90E8D10118}" type="parTrans" cxnId="{EF4B12E5-D546-48B3-8722-63B12C689286}">
      <dgm:prSet/>
      <dgm:spPr/>
      <dgm:t>
        <a:bodyPr/>
        <a:lstStyle/>
        <a:p>
          <a:endParaRPr lang="es-ES"/>
        </a:p>
      </dgm:t>
    </dgm:pt>
    <dgm:pt modelId="{31119EC1-8DF0-4879-893D-A8DA8D4C7B93}" type="sibTrans" cxnId="{EF4B12E5-D546-48B3-8722-63B12C689286}">
      <dgm:prSet/>
      <dgm:spPr/>
      <dgm:t>
        <a:bodyPr/>
        <a:lstStyle/>
        <a:p>
          <a:endParaRPr lang="es-ES"/>
        </a:p>
      </dgm:t>
    </dgm:pt>
    <dgm:pt modelId="{41D88166-101B-4367-AFA7-2DCBFE57EDFF}">
      <dgm:prSet phldrT="[Texto]"/>
      <dgm:spPr/>
      <dgm:t>
        <a:bodyPr/>
        <a:lstStyle/>
        <a:p>
          <a:r>
            <a:rPr lang="es-PA" dirty="0" smtClean="0"/>
            <a:t>CONOCEDOR DISCIPLINARIO</a:t>
          </a:r>
          <a:endParaRPr lang="es-ES" dirty="0"/>
        </a:p>
      </dgm:t>
    </dgm:pt>
    <dgm:pt modelId="{8F08ECBC-49BD-4783-928A-E86D30414CBD}" type="parTrans" cxnId="{9EC64C9F-DD3E-4531-A466-725290BBEADE}">
      <dgm:prSet/>
      <dgm:spPr/>
      <dgm:t>
        <a:bodyPr/>
        <a:lstStyle/>
        <a:p>
          <a:endParaRPr lang="es-ES"/>
        </a:p>
      </dgm:t>
    </dgm:pt>
    <dgm:pt modelId="{53B97F35-EB97-4C89-9010-8C49E1020A11}" type="sibTrans" cxnId="{9EC64C9F-DD3E-4531-A466-725290BBEADE}">
      <dgm:prSet/>
      <dgm:spPr/>
      <dgm:t>
        <a:bodyPr/>
        <a:lstStyle/>
        <a:p>
          <a:endParaRPr lang="es-ES"/>
        </a:p>
      </dgm:t>
    </dgm:pt>
    <dgm:pt modelId="{07732109-C27B-4856-A4C7-6CFDB93C7694}">
      <dgm:prSet phldrT="[Texto]"/>
      <dgm:spPr/>
      <dgm:t>
        <a:bodyPr/>
        <a:lstStyle/>
        <a:p>
          <a:r>
            <a:rPr lang="es-PA" dirty="0" smtClean="0"/>
            <a:t>SER PERSONA DE CAMBIO</a:t>
          </a:r>
          <a:endParaRPr lang="es-ES" dirty="0"/>
        </a:p>
      </dgm:t>
    </dgm:pt>
    <dgm:pt modelId="{4076880D-5EA5-44A8-9752-8FFC819AACC7}" type="parTrans" cxnId="{A555B9A3-6664-4863-AC1E-4FA1CF5BD708}">
      <dgm:prSet/>
      <dgm:spPr/>
      <dgm:t>
        <a:bodyPr/>
        <a:lstStyle/>
        <a:p>
          <a:endParaRPr lang="es-ES"/>
        </a:p>
      </dgm:t>
    </dgm:pt>
    <dgm:pt modelId="{752807BA-9D79-4F27-B359-4440510C5F4C}" type="sibTrans" cxnId="{A555B9A3-6664-4863-AC1E-4FA1CF5BD708}">
      <dgm:prSet/>
      <dgm:spPr/>
      <dgm:t>
        <a:bodyPr/>
        <a:lstStyle/>
        <a:p>
          <a:endParaRPr lang="es-ES"/>
        </a:p>
      </dgm:t>
    </dgm:pt>
    <dgm:pt modelId="{3E12A6D0-D4E5-4679-B5E7-0C2D41196853}">
      <dgm:prSet phldrT="[Texto]"/>
      <dgm:spPr/>
      <dgm:t>
        <a:bodyPr/>
        <a:lstStyle/>
        <a:p>
          <a:r>
            <a:rPr lang="es-PA" dirty="0" smtClean="0"/>
            <a:t>FUNCIONAL Y REAL</a:t>
          </a:r>
          <a:endParaRPr lang="es-ES" dirty="0"/>
        </a:p>
      </dgm:t>
    </dgm:pt>
    <dgm:pt modelId="{25861C82-CFD4-4CA8-B89B-6702AA42F427}" type="parTrans" cxnId="{D8C8080D-A767-4083-B5B8-6C3074E6A84D}">
      <dgm:prSet/>
      <dgm:spPr/>
      <dgm:t>
        <a:bodyPr/>
        <a:lstStyle/>
        <a:p>
          <a:endParaRPr lang="es-ES"/>
        </a:p>
      </dgm:t>
    </dgm:pt>
    <dgm:pt modelId="{F597E391-E48B-477D-9502-421315A79B21}" type="sibTrans" cxnId="{D8C8080D-A767-4083-B5B8-6C3074E6A84D}">
      <dgm:prSet/>
      <dgm:spPr/>
      <dgm:t>
        <a:bodyPr/>
        <a:lstStyle/>
        <a:p>
          <a:endParaRPr lang="es-ES"/>
        </a:p>
      </dgm:t>
    </dgm:pt>
    <dgm:pt modelId="{285A517C-BEB9-49B6-B710-3D79EF69520C}" type="pres">
      <dgm:prSet presAssocID="{FF684F61-445B-4195-8686-5C9D9961F86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C061330-4AB2-46BD-9C5F-AC61258E58DC}" type="pres">
      <dgm:prSet presAssocID="{5AF54478-C78A-4B9B-BB04-BFC7F241E7C8}" presName="vertOne" presStyleCnt="0"/>
      <dgm:spPr/>
      <dgm:t>
        <a:bodyPr/>
        <a:lstStyle/>
        <a:p>
          <a:endParaRPr lang="es-ES"/>
        </a:p>
      </dgm:t>
    </dgm:pt>
    <dgm:pt modelId="{140986E9-4FAC-435D-96C5-9A496759C056}" type="pres">
      <dgm:prSet presAssocID="{5AF54478-C78A-4B9B-BB04-BFC7F241E7C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FE102B8-9064-4A8C-91F8-52F385CA35C1}" type="pres">
      <dgm:prSet presAssocID="{5AF54478-C78A-4B9B-BB04-BFC7F241E7C8}" presName="parTransOne" presStyleCnt="0"/>
      <dgm:spPr/>
      <dgm:t>
        <a:bodyPr/>
        <a:lstStyle/>
        <a:p>
          <a:endParaRPr lang="es-ES"/>
        </a:p>
      </dgm:t>
    </dgm:pt>
    <dgm:pt modelId="{E11FDF6E-E0AE-4AE7-A352-EDF0B064B693}" type="pres">
      <dgm:prSet presAssocID="{5AF54478-C78A-4B9B-BB04-BFC7F241E7C8}" presName="horzOne" presStyleCnt="0"/>
      <dgm:spPr/>
      <dgm:t>
        <a:bodyPr/>
        <a:lstStyle/>
        <a:p>
          <a:endParaRPr lang="es-ES"/>
        </a:p>
      </dgm:t>
    </dgm:pt>
    <dgm:pt modelId="{EDC1F846-9E26-44A2-A07D-699807267D65}" type="pres">
      <dgm:prSet presAssocID="{B6C9C641-6C3D-4DEE-8810-6D1DFDD98C5C}" presName="vertTwo" presStyleCnt="0"/>
      <dgm:spPr/>
      <dgm:t>
        <a:bodyPr/>
        <a:lstStyle/>
        <a:p>
          <a:endParaRPr lang="es-ES"/>
        </a:p>
      </dgm:t>
    </dgm:pt>
    <dgm:pt modelId="{8BEF3C69-A00B-4891-BCB7-0AF22333480F}" type="pres">
      <dgm:prSet presAssocID="{B6C9C641-6C3D-4DEE-8810-6D1DFDD98C5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94FD650-47D8-4777-BE48-B8526611B513}" type="pres">
      <dgm:prSet presAssocID="{B6C9C641-6C3D-4DEE-8810-6D1DFDD98C5C}" presName="parTransTwo" presStyleCnt="0"/>
      <dgm:spPr/>
      <dgm:t>
        <a:bodyPr/>
        <a:lstStyle/>
        <a:p>
          <a:endParaRPr lang="es-ES"/>
        </a:p>
      </dgm:t>
    </dgm:pt>
    <dgm:pt modelId="{6FCDAA81-DA86-433C-8BB0-556604397782}" type="pres">
      <dgm:prSet presAssocID="{B6C9C641-6C3D-4DEE-8810-6D1DFDD98C5C}" presName="horzTwo" presStyleCnt="0"/>
      <dgm:spPr/>
      <dgm:t>
        <a:bodyPr/>
        <a:lstStyle/>
        <a:p>
          <a:endParaRPr lang="es-ES"/>
        </a:p>
      </dgm:t>
    </dgm:pt>
    <dgm:pt modelId="{A5AEAEA6-35EC-42FA-939D-C4A81A1B606F}" type="pres">
      <dgm:prSet presAssocID="{0A20EAB8-0EAD-4FBC-9D5E-11D474FD92ED}" presName="vertThree" presStyleCnt="0"/>
      <dgm:spPr/>
      <dgm:t>
        <a:bodyPr/>
        <a:lstStyle/>
        <a:p>
          <a:endParaRPr lang="es-ES"/>
        </a:p>
      </dgm:t>
    </dgm:pt>
    <dgm:pt modelId="{D5D382BB-61B7-4332-865C-635EF748ED85}" type="pres">
      <dgm:prSet presAssocID="{0A20EAB8-0EAD-4FBC-9D5E-11D474FD92E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3C5B68-0C4E-44E1-96BD-B43FC22FAF08}" type="pres">
      <dgm:prSet presAssocID="{0A20EAB8-0EAD-4FBC-9D5E-11D474FD92ED}" presName="horzThree" presStyleCnt="0"/>
      <dgm:spPr/>
      <dgm:t>
        <a:bodyPr/>
        <a:lstStyle/>
        <a:p>
          <a:endParaRPr lang="es-ES"/>
        </a:p>
      </dgm:t>
    </dgm:pt>
    <dgm:pt modelId="{8505F282-7D80-425E-B958-096C6FE14FC6}" type="pres">
      <dgm:prSet presAssocID="{31119EC1-8DF0-4879-893D-A8DA8D4C7B93}" presName="sibSpaceThree" presStyleCnt="0"/>
      <dgm:spPr/>
      <dgm:t>
        <a:bodyPr/>
        <a:lstStyle/>
        <a:p>
          <a:endParaRPr lang="es-ES"/>
        </a:p>
      </dgm:t>
    </dgm:pt>
    <dgm:pt modelId="{77D0970D-E228-4E70-84A7-6E63BCC9F275}" type="pres">
      <dgm:prSet presAssocID="{41D88166-101B-4367-AFA7-2DCBFE57EDFF}" presName="vertThree" presStyleCnt="0"/>
      <dgm:spPr/>
      <dgm:t>
        <a:bodyPr/>
        <a:lstStyle/>
        <a:p>
          <a:endParaRPr lang="es-ES"/>
        </a:p>
      </dgm:t>
    </dgm:pt>
    <dgm:pt modelId="{E346C4A7-BD6B-4A6A-BCFB-223DCBB9082D}" type="pres">
      <dgm:prSet presAssocID="{41D88166-101B-4367-AFA7-2DCBFE57EDFF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EA25A8-A30F-451D-88AA-ADE2D7ECE56A}" type="pres">
      <dgm:prSet presAssocID="{41D88166-101B-4367-AFA7-2DCBFE57EDFF}" presName="horzThree" presStyleCnt="0"/>
      <dgm:spPr/>
      <dgm:t>
        <a:bodyPr/>
        <a:lstStyle/>
        <a:p>
          <a:endParaRPr lang="es-ES"/>
        </a:p>
      </dgm:t>
    </dgm:pt>
    <dgm:pt modelId="{302F92E4-CDCC-4AE8-8B6D-7F15A7B5168C}" type="pres">
      <dgm:prSet presAssocID="{D1ECD701-A7E9-4159-8BA2-8062CA91C8E0}" presName="sibSpaceTwo" presStyleCnt="0"/>
      <dgm:spPr/>
      <dgm:t>
        <a:bodyPr/>
        <a:lstStyle/>
        <a:p>
          <a:endParaRPr lang="es-ES"/>
        </a:p>
      </dgm:t>
    </dgm:pt>
    <dgm:pt modelId="{FC1308AD-A472-4793-B7AB-BAD38A984A95}" type="pres">
      <dgm:prSet presAssocID="{07732109-C27B-4856-A4C7-6CFDB93C7694}" presName="vertTwo" presStyleCnt="0"/>
      <dgm:spPr/>
      <dgm:t>
        <a:bodyPr/>
        <a:lstStyle/>
        <a:p>
          <a:endParaRPr lang="es-ES"/>
        </a:p>
      </dgm:t>
    </dgm:pt>
    <dgm:pt modelId="{43C748C6-55F3-49A9-BF3A-354DE20839A8}" type="pres">
      <dgm:prSet presAssocID="{07732109-C27B-4856-A4C7-6CFDB93C769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ED8305-2A27-4B83-B926-45FE6A4BBE58}" type="pres">
      <dgm:prSet presAssocID="{07732109-C27B-4856-A4C7-6CFDB93C7694}" presName="parTransTwo" presStyleCnt="0"/>
      <dgm:spPr/>
      <dgm:t>
        <a:bodyPr/>
        <a:lstStyle/>
        <a:p>
          <a:endParaRPr lang="es-ES"/>
        </a:p>
      </dgm:t>
    </dgm:pt>
    <dgm:pt modelId="{6F3DD772-D1EE-42B6-9CAB-E41653901FE3}" type="pres">
      <dgm:prSet presAssocID="{07732109-C27B-4856-A4C7-6CFDB93C7694}" presName="horzTwo" presStyleCnt="0"/>
      <dgm:spPr/>
      <dgm:t>
        <a:bodyPr/>
        <a:lstStyle/>
        <a:p>
          <a:endParaRPr lang="es-ES"/>
        </a:p>
      </dgm:t>
    </dgm:pt>
    <dgm:pt modelId="{EA8D7F05-7A59-4F2D-8246-7F106AEBD7D1}" type="pres">
      <dgm:prSet presAssocID="{3E12A6D0-D4E5-4679-B5E7-0C2D41196853}" presName="vertThree" presStyleCnt="0"/>
      <dgm:spPr/>
      <dgm:t>
        <a:bodyPr/>
        <a:lstStyle/>
        <a:p>
          <a:endParaRPr lang="es-ES"/>
        </a:p>
      </dgm:t>
    </dgm:pt>
    <dgm:pt modelId="{F2CD0F3C-5C99-43B1-875D-97B840CB4A4C}" type="pres">
      <dgm:prSet presAssocID="{3E12A6D0-D4E5-4679-B5E7-0C2D4119685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D835BF-E8A4-43FB-8380-DDE987B301FF}" type="pres">
      <dgm:prSet presAssocID="{3E12A6D0-D4E5-4679-B5E7-0C2D41196853}" presName="horzThree" presStyleCnt="0"/>
      <dgm:spPr/>
      <dgm:t>
        <a:bodyPr/>
        <a:lstStyle/>
        <a:p>
          <a:endParaRPr lang="es-ES"/>
        </a:p>
      </dgm:t>
    </dgm:pt>
  </dgm:ptLst>
  <dgm:cxnLst>
    <dgm:cxn modelId="{9EC64C9F-DD3E-4531-A466-725290BBEADE}" srcId="{B6C9C641-6C3D-4DEE-8810-6D1DFDD98C5C}" destId="{41D88166-101B-4367-AFA7-2DCBFE57EDFF}" srcOrd="1" destOrd="0" parTransId="{8F08ECBC-49BD-4783-928A-E86D30414CBD}" sibTransId="{53B97F35-EB97-4C89-9010-8C49E1020A11}"/>
    <dgm:cxn modelId="{5BF10872-E6A8-4D44-9F99-1A19BCF69F02}" type="presOf" srcId="{5AF54478-C78A-4B9B-BB04-BFC7F241E7C8}" destId="{140986E9-4FAC-435D-96C5-9A496759C056}" srcOrd="0" destOrd="0" presId="urn:microsoft.com/office/officeart/2005/8/layout/hierarchy4"/>
    <dgm:cxn modelId="{5BEAE714-61CB-49AF-BD87-CF9939A1A12F}" type="presOf" srcId="{B6C9C641-6C3D-4DEE-8810-6D1DFDD98C5C}" destId="{8BEF3C69-A00B-4891-BCB7-0AF22333480F}" srcOrd="0" destOrd="0" presId="urn:microsoft.com/office/officeart/2005/8/layout/hierarchy4"/>
    <dgm:cxn modelId="{EF4B12E5-D546-48B3-8722-63B12C689286}" srcId="{B6C9C641-6C3D-4DEE-8810-6D1DFDD98C5C}" destId="{0A20EAB8-0EAD-4FBC-9D5E-11D474FD92ED}" srcOrd="0" destOrd="0" parTransId="{6C64255A-F2FC-4BA0-93BF-7D90E8D10118}" sibTransId="{31119EC1-8DF0-4879-893D-A8DA8D4C7B93}"/>
    <dgm:cxn modelId="{092CE209-9BC1-4790-B2CF-74AFBB5D77E7}" type="presOf" srcId="{3E12A6D0-D4E5-4679-B5E7-0C2D41196853}" destId="{F2CD0F3C-5C99-43B1-875D-97B840CB4A4C}" srcOrd="0" destOrd="0" presId="urn:microsoft.com/office/officeart/2005/8/layout/hierarchy4"/>
    <dgm:cxn modelId="{408B1E29-22D1-4545-A2C5-1D12F745C8B9}" srcId="{FF684F61-445B-4195-8686-5C9D9961F861}" destId="{5AF54478-C78A-4B9B-BB04-BFC7F241E7C8}" srcOrd="0" destOrd="0" parTransId="{BDAC02BB-63D4-4F00-8418-299281001558}" sibTransId="{CE4E712B-98FE-4C33-AB39-44BCC833F079}"/>
    <dgm:cxn modelId="{D8C8080D-A767-4083-B5B8-6C3074E6A84D}" srcId="{07732109-C27B-4856-A4C7-6CFDB93C7694}" destId="{3E12A6D0-D4E5-4679-B5E7-0C2D41196853}" srcOrd="0" destOrd="0" parTransId="{25861C82-CFD4-4CA8-B89B-6702AA42F427}" sibTransId="{F597E391-E48B-477D-9502-421315A79B21}"/>
    <dgm:cxn modelId="{2A4DDA53-C4EA-41EE-AAF9-A662BD0BE49A}" type="presOf" srcId="{41D88166-101B-4367-AFA7-2DCBFE57EDFF}" destId="{E346C4A7-BD6B-4A6A-BCFB-223DCBB9082D}" srcOrd="0" destOrd="0" presId="urn:microsoft.com/office/officeart/2005/8/layout/hierarchy4"/>
    <dgm:cxn modelId="{84CF6ED9-10F7-4092-A08C-B29794D67405}" srcId="{5AF54478-C78A-4B9B-BB04-BFC7F241E7C8}" destId="{B6C9C641-6C3D-4DEE-8810-6D1DFDD98C5C}" srcOrd="0" destOrd="0" parTransId="{7BD33E25-B420-4D11-9BFC-1AE5EF18D982}" sibTransId="{D1ECD701-A7E9-4159-8BA2-8062CA91C8E0}"/>
    <dgm:cxn modelId="{94AF2485-1FD4-4B1F-9D07-6E65D54F7BB8}" type="presOf" srcId="{FF684F61-445B-4195-8686-5C9D9961F861}" destId="{285A517C-BEB9-49B6-B710-3D79EF69520C}" srcOrd="0" destOrd="0" presId="urn:microsoft.com/office/officeart/2005/8/layout/hierarchy4"/>
    <dgm:cxn modelId="{60C67BB4-4260-4696-BCCF-765F724D6CF7}" type="presOf" srcId="{07732109-C27B-4856-A4C7-6CFDB93C7694}" destId="{43C748C6-55F3-49A9-BF3A-354DE20839A8}" srcOrd="0" destOrd="0" presId="urn:microsoft.com/office/officeart/2005/8/layout/hierarchy4"/>
    <dgm:cxn modelId="{A555B9A3-6664-4863-AC1E-4FA1CF5BD708}" srcId="{5AF54478-C78A-4B9B-BB04-BFC7F241E7C8}" destId="{07732109-C27B-4856-A4C7-6CFDB93C7694}" srcOrd="1" destOrd="0" parTransId="{4076880D-5EA5-44A8-9752-8FFC819AACC7}" sibTransId="{752807BA-9D79-4F27-B359-4440510C5F4C}"/>
    <dgm:cxn modelId="{F649585E-BB17-46EE-9DA7-E7CB11F87B62}" type="presOf" srcId="{0A20EAB8-0EAD-4FBC-9D5E-11D474FD92ED}" destId="{D5D382BB-61B7-4332-865C-635EF748ED85}" srcOrd="0" destOrd="0" presId="urn:microsoft.com/office/officeart/2005/8/layout/hierarchy4"/>
    <dgm:cxn modelId="{FA190282-CDA5-4043-9D06-3B8C16973A4B}" type="presParOf" srcId="{285A517C-BEB9-49B6-B710-3D79EF69520C}" destId="{1C061330-4AB2-46BD-9C5F-AC61258E58DC}" srcOrd="0" destOrd="0" presId="urn:microsoft.com/office/officeart/2005/8/layout/hierarchy4"/>
    <dgm:cxn modelId="{C165A4D6-AC93-4350-908E-F07A4295A303}" type="presParOf" srcId="{1C061330-4AB2-46BD-9C5F-AC61258E58DC}" destId="{140986E9-4FAC-435D-96C5-9A496759C056}" srcOrd="0" destOrd="0" presId="urn:microsoft.com/office/officeart/2005/8/layout/hierarchy4"/>
    <dgm:cxn modelId="{C56DAD7E-3930-47A8-940F-935A66B1AFEB}" type="presParOf" srcId="{1C061330-4AB2-46BD-9C5F-AC61258E58DC}" destId="{2FE102B8-9064-4A8C-91F8-52F385CA35C1}" srcOrd="1" destOrd="0" presId="urn:microsoft.com/office/officeart/2005/8/layout/hierarchy4"/>
    <dgm:cxn modelId="{F70997A0-F879-4545-B7F2-60E6A80AB1FA}" type="presParOf" srcId="{1C061330-4AB2-46BD-9C5F-AC61258E58DC}" destId="{E11FDF6E-E0AE-4AE7-A352-EDF0B064B693}" srcOrd="2" destOrd="0" presId="urn:microsoft.com/office/officeart/2005/8/layout/hierarchy4"/>
    <dgm:cxn modelId="{AFAA655B-9C71-40B3-A378-2DCFF45AFDF6}" type="presParOf" srcId="{E11FDF6E-E0AE-4AE7-A352-EDF0B064B693}" destId="{EDC1F846-9E26-44A2-A07D-699807267D65}" srcOrd="0" destOrd="0" presId="urn:microsoft.com/office/officeart/2005/8/layout/hierarchy4"/>
    <dgm:cxn modelId="{8D2B6F80-5F3E-4930-9CD6-731C5D2702B4}" type="presParOf" srcId="{EDC1F846-9E26-44A2-A07D-699807267D65}" destId="{8BEF3C69-A00B-4891-BCB7-0AF22333480F}" srcOrd="0" destOrd="0" presId="urn:microsoft.com/office/officeart/2005/8/layout/hierarchy4"/>
    <dgm:cxn modelId="{F15ABAAF-5504-432E-A50F-D2EB6CB9DBAB}" type="presParOf" srcId="{EDC1F846-9E26-44A2-A07D-699807267D65}" destId="{D94FD650-47D8-4777-BE48-B8526611B513}" srcOrd="1" destOrd="0" presId="urn:microsoft.com/office/officeart/2005/8/layout/hierarchy4"/>
    <dgm:cxn modelId="{88A0625F-C4B6-4349-BAC4-8703B096F0A7}" type="presParOf" srcId="{EDC1F846-9E26-44A2-A07D-699807267D65}" destId="{6FCDAA81-DA86-433C-8BB0-556604397782}" srcOrd="2" destOrd="0" presId="urn:microsoft.com/office/officeart/2005/8/layout/hierarchy4"/>
    <dgm:cxn modelId="{94D6FBB9-EBD1-40A4-BF6C-BDE7924D89C1}" type="presParOf" srcId="{6FCDAA81-DA86-433C-8BB0-556604397782}" destId="{A5AEAEA6-35EC-42FA-939D-C4A81A1B606F}" srcOrd="0" destOrd="0" presId="urn:microsoft.com/office/officeart/2005/8/layout/hierarchy4"/>
    <dgm:cxn modelId="{17E00C4F-99C6-4E7E-AC4A-10E39D583E7C}" type="presParOf" srcId="{A5AEAEA6-35EC-42FA-939D-C4A81A1B606F}" destId="{D5D382BB-61B7-4332-865C-635EF748ED85}" srcOrd="0" destOrd="0" presId="urn:microsoft.com/office/officeart/2005/8/layout/hierarchy4"/>
    <dgm:cxn modelId="{84A65D87-6510-4054-8F72-A7A6EE781AD8}" type="presParOf" srcId="{A5AEAEA6-35EC-42FA-939D-C4A81A1B606F}" destId="{FA3C5B68-0C4E-44E1-96BD-B43FC22FAF08}" srcOrd="1" destOrd="0" presId="urn:microsoft.com/office/officeart/2005/8/layout/hierarchy4"/>
    <dgm:cxn modelId="{D661F6EC-4960-4476-9AA0-08F7515AD3EB}" type="presParOf" srcId="{6FCDAA81-DA86-433C-8BB0-556604397782}" destId="{8505F282-7D80-425E-B958-096C6FE14FC6}" srcOrd="1" destOrd="0" presId="urn:microsoft.com/office/officeart/2005/8/layout/hierarchy4"/>
    <dgm:cxn modelId="{71668254-D9B7-475A-831F-E9D2E1C26AE6}" type="presParOf" srcId="{6FCDAA81-DA86-433C-8BB0-556604397782}" destId="{77D0970D-E228-4E70-84A7-6E63BCC9F275}" srcOrd="2" destOrd="0" presId="urn:microsoft.com/office/officeart/2005/8/layout/hierarchy4"/>
    <dgm:cxn modelId="{E78EABC3-82C2-4B4A-BB9E-EC108B626054}" type="presParOf" srcId="{77D0970D-E228-4E70-84A7-6E63BCC9F275}" destId="{E346C4A7-BD6B-4A6A-BCFB-223DCBB9082D}" srcOrd="0" destOrd="0" presId="urn:microsoft.com/office/officeart/2005/8/layout/hierarchy4"/>
    <dgm:cxn modelId="{71B4A90E-6167-4DBC-83D5-238E6DF616CF}" type="presParOf" srcId="{77D0970D-E228-4E70-84A7-6E63BCC9F275}" destId="{0AEA25A8-A30F-451D-88AA-ADE2D7ECE56A}" srcOrd="1" destOrd="0" presId="urn:microsoft.com/office/officeart/2005/8/layout/hierarchy4"/>
    <dgm:cxn modelId="{3BBAE6D4-09E3-47E4-9428-B20ECA56E057}" type="presParOf" srcId="{E11FDF6E-E0AE-4AE7-A352-EDF0B064B693}" destId="{302F92E4-CDCC-4AE8-8B6D-7F15A7B5168C}" srcOrd="1" destOrd="0" presId="urn:microsoft.com/office/officeart/2005/8/layout/hierarchy4"/>
    <dgm:cxn modelId="{DCC0E041-3F6F-465F-A263-2964ACE76F08}" type="presParOf" srcId="{E11FDF6E-E0AE-4AE7-A352-EDF0B064B693}" destId="{FC1308AD-A472-4793-B7AB-BAD38A984A95}" srcOrd="2" destOrd="0" presId="urn:microsoft.com/office/officeart/2005/8/layout/hierarchy4"/>
    <dgm:cxn modelId="{8C12E7BA-51DC-4CA5-8728-A17EBCB787E9}" type="presParOf" srcId="{FC1308AD-A472-4793-B7AB-BAD38A984A95}" destId="{43C748C6-55F3-49A9-BF3A-354DE20839A8}" srcOrd="0" destOrd="0" presId="urn:microsoft.com/office/officeart/2005/8/layout/hierarchy4"/>
    <dgm:cxn modelId="{E64344B7-0F22-4FB4-BC9D-0634C7948EAF}" type="presParOf" srcId="{FC1308AD-A472-4793-B7AB-BAD38A984A95}" destId="{64ED8305-2A27-4B83-B926-45FE6A4BBE58}" srcOrd="1" destOrd="0" presId="urn:microsoft.com/office/officeart/2005/8/layout/hierarchy4"/>
    <dgm:cxn modelId="{093409AB-302A-4252-BA27-F0D309D16147}" type="presParOf" srcId="{FC1308AD-A472-4793-B7AB-BAD38A984A95}" destId="{6F3DD772-D1EE-42B6-9CAB-E41653901FE3}" srcOrd="2" destOrd="0" presId="urn:microsoft.com/office/officeart/2005/8/layout/hierarchy4"/>
    <dgm:cxn modelId="{E7439632-D306-409A-BD6A-567C72C2AF8D}" type="presParOf" srcId="{6F3DD772-D1EE-42B6-9CAB-E41653901FE3}" destId="{EA8D7F05-7A59-4F2D-8246-7F106AEBD7D1}" srcOrd="0" destOrd="0" presId="urn:microsoft.com/office/officeart/2005/8/layout/hierarchy4"/>
    <dgm:cxn modelId="{6450C894-66C9-4BAA-993D-41B85B2A0069}" type="presParOf" srcId="{EA8D7F05-7A59-4F2D-8246-7F106AEBD7D1}" destId="{F2CD0F3C-5C99-43B1-875D-97B840CB4A4C}" srcOrd="0" destOrd="0" presId="urn:microsoft.com/office/officeart/2005/8/layout/hierarchy4"/>
    <dgm:cxn modelId="{32275F79-2762-43EF-9E9E-475409188816}" type="presParOf" srcId="{EA8D7F05-7A59-4F2D-8246-7F106AEBD7D1}" destId="{AFD835BF-E8A4-43FB-8380-DDE987B301F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90A4EC-ACA1-437B-8911-6CF28D32D715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3E29908-3275-4D4E-A9BE-5ECE9F47704E}">
      <dgm:prSet phldrT="[Texto]" custT="1"/>
      <dgm:spPr/>
      <dgm:t>
        <a:bodyPr/>
        <a:lstStyle/>
        <a:p>
          <a:pPr algn="ctr"/>
          <a:r>
            <a:rPr lang="es-PA" sz="3200" b="1" dirty="0" smtClean="0">
              <a:solidFill>
                <a:srgbClr val="FF0000"/>
              </a:solidFill>
            </a:rPr>
            <a:t>DECÁLOGO  DE LA  COMPETENCIA:</a:t>
          </a:r>
        </a:p>
        <a:p>
          <a:pPr algn="ctr"/>
          <a:r>
            <a:rPr lang="es-PA" sz="3200" b="1" dirty="0" smtClean="0">
              <a:solidFill>
                <a:srgbClr val="FF0000"/>
              </a:solidFill>
            </a:rPr>
            <a:t>IDEAL DE PANAMÁ</a:t>
          </a:r>
          <a:endParaRPr lang="es-ES" sz="3200" b="1" dirty="0">
            <a:solidFill>
              <a:srgbClr val="FF0000"/>
            </a:solidFill>
          </a:endParaRPr>
        </a:p>
      </dgm:t>
    </dgm:pt>
    <dgm:pt modelId="{5DFC8863-4039-49D6-9DFD-8191C2FB5AFC}" type="parTrans" cxnId="{D3341D47-A125-43D7-9D1B-82A4740D33DE}">
      <dgm:prSet/>
      <dgm:spPr/>
      <dgm:t>
        <a:bodyPr/>
        <a:lstStyle/>
        <a:p>
          <a:endParaRPr lang="es-ES"/>
        </a:p>
      </dgm:t>
    </dgm:pt>
    <dgm:pt modelId="{8ED3D94F-EA0C-437D-9691-7579BEEEBDC8}" type="sibTrans" cxnId="{D3341D47-A125-43D7-9D1B-82A4740D33DE}">
      <dgm:prSet/>
      <dgm:spPr/>
      <dgm:t>
        <a:bodyPr/>
        <a:lstStyle/>
        <a:p>
          <a:endParaRPr lang="es-ES"/>
        </a:p>
      </dgm:t>
    </dgm:pt>
    <dgm:pt modelId="{B4039D80-36AF-4081-B45A-8676937709CB}">
      <dgm:prSet phldrT="[Texto]" custT="1"/>
      <dgm:spPr/>
      <dgm:t>
        <a:bodyPr/>
        <a:lstStyle/>
        <a:p>
          <a:r>
            <a:rPr lang="es-PA" sz="3200" b="1" dirty="0" smtClean="0">
              <a:solidFill>
                <a:srgbClr val="FF0000"/>
              </a:solidFill>
            </a:rPr>
            <a:t>MEJORAR  LA PRÁCTICA DE LA ÉTICA.</a:t>
          </a:r>
          <a:endParaRPr lang="es-ES" sz="3200" b="1" dirty="0">
            <a:solidFill>
              <a:srgbClr val="FF0000"/>
            </a:solidFill>
          </a:endParaRPr>
        </a:p>
      </dgm:t>
    </dgm:pt>
    <dgm:pt modelId="{150BFAF5-94AE-4661-90FA-7617D4590E0B}" type="parTrans" cxnId="{872D82DE-5E20-4ACB-A74D-F6896B4FB87F}">
      <dgm:prSet/>
      <dgm:spPr/>
      <dgm:t>
        <a:bodyPr/>
        <a:lstStyle/>
        <a:p>
          <a:endParaRPr lang="es-ES"/>
        </a:p>
      </dgm:t>
    </dgm:pt>
    <dgm:pt modelId="{EE18025D-03FD-4A9C-858B-335B5291F7AA}" type="sibTrans" cxnId="{872D82DE-5E20-4ACB-A74D-F6896B4FB87F}">
      <dgm:prSet/>
      <dgm:spPr/>
      <dgm:t>
        <a:bodyPr/>
        <a:lstStyle/>
        <a:p>
          <a:endParaRPr lang="es-ES"/>
        </a:p>
      </dgm:t>
    </dgm:pt>
    <dgm:pt modelId="{AD27E74E-9677-43ED-AB9B-C6B401BA1092}">
      <dgm:prSet phldrT="[Texto]" custT="1"/>
      <dgm:spPr/>
      <dgm:t>
        <a:bodyPr/>
        <a:lstStyle/>
        <a:p>
          <a:r>
            <a:rPr lang="es-PA" sz="3200" b="1" dirty="0" smtClean="0">
              <a:solidFill>
                <a:srgbClr val="FF0000"/>
              </a:solidFill>
            </a:rPr>
            <a:t>SER UN INVESTIGADOR.</a:t>
          </a:r>
          <a:endParaRPr lang="es-ES" sz="3200" b="1" dirty="0">
            <a:solidFill>
              <a:srgbClr val="FF0000"/>
            </a:solidFill>
          </a:endParaRPr>
        </a:p>
      </dgm:t>
    </dgm:pt>
    <dgm:pt modelId="{70178DB4-8DDC-4588-8CA8-745959A4FE43}" type="parTrans" cxnId="{223B080A-06D4-4240-AE9C-323873721E78}">
      <dgm:prSet/>
      <dgm:spPr/>
      <dgm:t>
        <a:bodyPr/>
        <a:lstStyle/>
        <a:p>
          <a:endParaRPr lang="es-ES"/>
        </a:p>
      </dgm:t>
    </dgm:pt>
    <dgm:pt modelId="{2E0ECCEA-E500-423E-9605-9A6B89EB31AA}" type="sibTrans" cxnId="{223B080A-06D4-4240-AE9C-323873721E78}">
      <dgm:prSet/>
      <dgm:spPr/>
      <dgm:t>
        <a:bodyPr/>
        <a:lstStyle/>
        <a:p>
          <a:endParaRPr lang="es-ES"/>
        </a:p>
      </dgm:t>
    </dgm:pt>
    <dgm:pt modelId="{858D5B10-8000-4355-9132-A7024991BB9F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PA" sz="3200" b="1" dirty="0" smtClean="0">
              <a:solidFill>
                <a:srgbClr val="FF0000"/>
              </a:solidFill>
            </a:rPr>
            <a:t>SER REALISTA EN  SU DESARROLLO.</a:t>
          </a:r>
          <a:endParaRPr lang="es-ES" sz="3200" b="1" dirty="0">
            <a:solidFill>
              <a:srgbClr val="FF0000"/>
            </a:solidFill>
          </a:endParaRPr>
        </a:p>
      </dgm:t>
    </dgm:pt>
    <dgm:pt modelId="{AB6D01BE-8F39-4CDB-82F8-169EAE7BBAD9}" type="parTrans" cxnId="{8FD7F094-4EC5-4C07-B99A-8BAC2C1E126C}">
      <dgm:prSet/>
      <dgm:spPr/>
      <dgm:t>
        <a:bodyPr/>
        <a:lstStyle/>
        <a:p>
          <a:endParaRPr lang="es-ES"/>
        </a:p>
      </dgm:t>
    </dgm:pt>
    <dgm:pt modelId="{7AB25F95-A480-4966-A178-4DC46DD23380}" type="sibTrans" cxnId="{8FD7F094-4EC5-4C07-B99A-8BAC2C1E126C}">
      <dgm:prSet/>
      <dgm:spPr/>
      <dgm:t>
        <a:bodyPr/>
        <a:lstStyle/>
        <a:p>
          <a:endParaRPr lang="es-ES"/>
        </a:p>
      </dgm:t>
    </dgm:pt>
    <dgm:pt modelId="{3A9B9A60-D569-47F4-909D-7AD00360840B}">
      <dgm:prSet custT="1"/>
      <dgm:spPr/>
      <dgm:t>
        <a:bodyPr/>
        <a:lstStyle/>
        <a:p>
          <a:r>
            <a:rPr lang="es-PA" sz="3200" b="1" dirty="0" smtClean="0">
              <a:solidFill>
                <a:srgbClr val="FF0000"/>
              </a:solidFill>
            </a:rPr>
            <a:t>SER AUTO REFLEXIVO.</a:t>
          </a:r>
          <a:endParaRPr lang="es-ES" sz="3200" b="1" dirty="0">
            <a:solidFill>
              <a:srgbClr val="FF0000"/>
            </a:solidFill>
          </a:endParaRPr>
        </a:p>
      </dgm:t>
    </dgm:pt>
    <dgm:pt modelId="{0D3073E1-9021-46C9-9CB6-0A426F30CCD7}" type="parTrans" cxnId="{35105E18-DC50-4466-A6FB-92DC22F0593D}">
      <dgm:prSet/>
      <dgm:spPr/>
      <dgm:t>
        <a:bodyPr/>
        <a:lstStyle/>
        <a:p>
          <a:endParaRPr lang="es-ES"/>
        </a:p>
      </dgm:t>
    </dgm:pt>
    <dgm:pt modelId="{ADC2329E-C251-4D02-84F0-D77847703F4C}" type="sibTrans" cxnId="{35105E18-DC50-4466-A6FB-92DC22F0593D}">
      <dgm:prSet/>
      <dgm:spPr/>
      <dgm:t>
        <a:bodyPr/>
        <a:lstStyle/>
        <a:p>
          <a:endParaRPr lang="es-ES"/>
        </a:p>
      </dgm:t>
    </dgm:pt>
    <dgm:pt modelId="{B5637A08-A1CD-4838-A977-EDE57681A0F1}">
      <dgm:prSet custT="1"/>
      <dgm:spPr/>
      <dgm:t>
        <a:bodyPr/>
        <a:lstStyle/>
        <a:p>
          <a:r>
            <a:rPr lang="es-PA" sz="3200" b="1" dirty="0" smtClean="0">
              <a:solidFill>
                <a:srgbClr val="FF0000"/>
              </a:solidFill>
            </a:rPr>
            <a:t>UTILIZARLA COMO UN RECURSO , NO COMO  FIN</a:t>
          </a:r>
          <a:r>
            <a:rPr lang="es-PA" sz="2800" b="1" dirty="0" smtClean="0">
              <a:solidFill>
                <a:srgbClr val="FF0000"/>
              </a:solidFill>
            </a:rPr>
            <a:t>.</a:t>
          </a:r>
          <a:endParaRPr lang="es-ES" sz="2800" b="1" dirty="0">
            <a:solidFill>
              <a:srgbClr val="FF0000"/>
            </a:solidFill>
          </a:endParaRPr>
        </a:p>
      </dgm:t>
    </dgm:pt>
    <dgm:pt modelId="{DB609228-94E1-4B7C-8886-CF65F2ECD955}" type="parTrans" cxnId="{CFB1A66D-A3B6-417F-9313-E21D0E1F89B8}">
      <dgm:prSet/>
      <dgm:spPr/>
      <dgm:t>
        <a:bodyPr/>
        <a:lstStyle/>
        <a:p>
          <a:endParaRPr lang="es-ES"/>
        </a:p>
      </dgm:t>
    </dgm:pt>
    <dgm:pt modelId="{2F025FC2-D65A-4473-BE16-F721B5BD92C7}" type="sibTrans" cxnId="{CFB1A66D-A3B6-417F-9313-E21D0E1F89B8}">
      <dgm:prSet/>
      <dgm:spPr/>
      <dgm:t>
        <a:bodyPr/>
        <a:lstStyle/>
        <a:p>
          <a:endParaRPr lang="es-ES"/>
        </a:p>
      </dgm:t>
    </dgm:pt>
    <dgm:pt modelId="{933E1859-EBD6-45FD-8017-700300712D09}">
      <dgm:prSet custT="1"/>
      <dgm:spPr/>
      <dgm:t>
        <a:bodyPr/>
        <a:lstStyle/>
        <a:p>
          <a:r>
            <a:rPr lang="es-PA" sz="3200" b="1" dirty="0" smtClean="0">
              <a:solidFill>
                <a:srgbClr val="FF0000"/>
              </a:solidFill>
            </a:rPr>
            <a:t>PROMOVER LA PRAXIS.</a:t>
          </a:r>
          <a:endParaRPr lang="es-ES" sz="3200" b="1" dirty="0">
            <a:solidFill>
              <a:srgbClr val="FF0000"/>
            </a:solidFill>
          </a:endParaRPr>
        </a:p>
      </dgm:t>
    </dgm:pt>
    <dgm:pt modelId="{F242996F-9EB9-4AC5-892E-5252C489F87A}" type="parTrans" cxnId="{CE971E24-9331-40DE-9A7C-2CA1E74327E8}">
      <dgm:prSet/>
      <dgm:spPr/>
    </dgm:pt>
    <dgm:pt modelId="{38840340-424F-4E44-B339-F36469D33FC4}" type="sibTrans" cxnId="{CE971E24-9331-40DE-9A7C-2CA1E74327E8}">
      <dgm:prSet/>
      <dgm:spPr/>
    </dgm:pt>
    <dgm:pt modelId="{2199A9A4-70E4-4E7F-875B-FF6CDABF106B}" type="pres">
      <dgm:prSet presAssocID="{3E90A4EC-ACA1-437B-8911-6CF28D32D7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FBE4A82-581F-4529-AF9B-B6F4DFF143E4}" type="pres">
      <dgm:prSet presAssocID="{43E29908-3275-4D4E-A9BE-5ECE9F47704E}" presName="parentLin" presStyleCnt="0"/>
      <dgm:spPr/>
    </dgm:pt>
    <dgm:pt modelId="{F951FF5D-6DBB-46A8-8A5A-52D138767C68}" type="pres">
      <dgm:prSet presAssocID="{43E29908-3275-4D4E-A9BE-5ECE9F47704E}" presName="parentLeftMargin" presStyleLbl="node1" presStyleIdx="0" presStyleCnt="7"/>
      <dgm:spPr/>
      <dgm:t>
        <a:bodyPr/>
        <a:lstStyle/>
        <a:p>
          <a:endParaRPr lang="es-ES"/>
        </a:p>
      </dgm:t>
    </dgm:pt>
    <dgm:pt modelId="{4E294122-7C55-4578-90AA-485985C1B958}" type="pres">
      <dgm:prSet presAssocID="{43E29908-3275-4D4E-A9BE-5ECE9F47704E}" presName="parentText" presStyleLbl="node1" presStyleIdx="0" presStyleCnt="7" custScaleX="150191" custScaleY="16102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26E7C8-3942-47FB-85C7-831BACF682FB}" type="pres">
      <dgm:prSet presAssocID="{43E29908-3275-4D4E-A9BE-5ECE9F47704E}" presName="negativeSpace" presStyleCnt="0"/>
      <dgm:spPr/>
    </dgm:pt>
    <dgm:pt modelId="{36E262C5-CC8A-4E82-A305-CA4B0F736DC7}" type="pres">
      <dgm:prSet presAssocID="{43E29908-3275-4D4E-A9BE-5ECE9F47704E}" presName="childText" presStyleLbl="conFgAcc1" presStyleIdx="0" presStyleCnt="7">
        <dgm:presLayoutVars>
          <dgm:bulletEnabled val="1"/>
        </dgm:presLayoutVars>
      </dgm:prSet>
      <dgm:spPr/>
    </dgm:pt>
    <dgm:pt modelId="{7A238331-B5D9-4E8D-BCE1-A33EBD21ED45}" type="pres">
      <dgm:prSet presAssocID="{8ED3D94F-EA0C-437D-9691-7579BEEEBDC8}" presName="spaceBetweenRectangles" presStyleCnt="0"/>
      <dgm:spPr/>
    </dgm:pt>
    <dgm:pt modelId="{F9D5BDB8-2729-4584-932C-761398918796}" type="pres">
      <dgm:prSet presAssocID="{B4039D80-36AF-4081-B45A-8676937709CB}" presName="parentLin" presStyleCnt="0"/>
      <dgm:spPr/>
    </dgm:pt>
    <dgm:pt modelId="{4BBB7831-8312-4572-9E59-94D3784E0528}" type="pres">
      <dgm:prSet presAssocID="{B4039D80-36AF-4081-B45A-8676937709CB}" presName="parentLeftMargin" presStyleLbl="node1" presStyleIdx="0" presStyleCnt="7"/>
      <dgm:spPr/>
      <dgm:t>
        <a:bodyPr/>
        <a:lstStyle/>
        <a:p>
          <a:endParaRPr lang="es-ES"/>
        </a:p>
      </dgm:t>
    </dgm:pt>
    <dgm:pt modelId="{3CF41ED1-2670-49D9-A153-D2B92D5A9DE0}" type="pres">
      <dgm:prSet presAssocID="{B4039D80-36AF-4081-B45A-8676937709CB}" presName="parentText" presStyleLbl="node1" presStyleIdx="1" presStyleCnt="7" custScaleX="142857" custScaleY="144040" custLinFactNeighborX="-50000" custLinFactNeighborY="-801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4C1E41-4CAD-4CA8-99A9-7CFA527D81FB}" type="pres">
      <dgm:prSet presAssocID="{B4039D80-36AF-4081-B45A-8676937709CB}" presName="negativeSpace" presStyleCnt="0"/>
      <dgm:spPr/>
    </dgm:pt>
    <dgm:pt modelId="{A92ACEED-1400-46EA-895E-D67EC0B1926E}" type="pres">
      <dgm:prSet presAssocID="{B4039D80-36AF-4081-B45A-8676937709CB}" presName="childText" presStyleLbl="conFgAcc1" presStyleIdx="1" presStyleCnt="7">
        <dgm:presLayoutVars>
          <dgm:bulletEnabled val="1"/>
        </dgm:presLayoutVars>
      </dgm:prSet>
      <dgm:spPr/>
    </dgm:pt>
    <dgm:pt modelId="{AE10D81A-81BD-4CDF-91AC-C81FE5709A75}" type="pres">
      <dgm:prSet presAssocID="{EE18025D-03FD-4A9C-858B-335B5291F7AA}" presName="spaceBetweenRectangles" presStyleCnt="0"/>
      <dgm:spPr/>
    </dgm:pt>
    <dgm:pt modelId="{F18BD822-2B26-4811-95D2-F804040D8E97}" type="pres">
      <dgm:prSet presAssocID="{AD27E74E-9677-43ED-AB9B-C6B401BA1092}" presName="parentLin" presStyleCnt="0"/>
      <dgm:spPr/>
    </dgm:pt>
    <dgm:pt modelId="{F7950E86-6267-4D21-9C31-9BDA17F515E7}" type="pres">
      <dgm:prSet presAssocID="{AD27E74E-9677-43ED-AB9B-C6B401BA1092}" presName="parentLeftMargin" presStyleLbl="node1" presStyleIdx="1" presStyleCnt="7"/>
      <dgm:spPr/>
      <dgm:t>
        <a:bodyPr/>
        <a:lstStyle/>
        <a:p>
          <a:endParaRPr lang="es-ES"/>
        </a:p>
      </dgm:t>
    </dgm:pt>
    <dgm:pt modelId="{A4221AD6-8C39-4B7B-8D79-543702403D05}" type="pres">
      <dgm:prSet presAssocID="{AD27E74E-9677-43ED-AB9B-C6B401BA1092}" presName="parentText" presStyleLbl="node1" presStyleIdx="2" presStyleCnt="7" custLinFactNeighborY="1515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3E7875-7C4C-43A6-8A86-9E53433F553F}" type="pres">
      <dgm:prSet presAssocID="{AD27E74E-9677-43ED-AB9B-C6B401BA1092}" presName="negativeSpace" presStyleCnt="0"/>
      <dgm:spPr/>
    </dgm:pt>
    <dgm:pt modelId="{7ACC129D-65AD-48E2-8AD7-28F368D7E9D0}" type="pres">
      <dgm:prSet presAssocID="{AD27E74E-9677-43ED-AB9B-C6B401BA1092}" presName="childText" presStyleLbl="conFgAcc1" presStyleIdx="2" presStyleCnt="7" custLinFactNeighborY="-33715">
        <dgm:presLayoutVars>
          <dgm:bulletEnabled val="1"/>
        </dgm:presLayoutVars>
      </dgm:prSet>
      <dgm:spPr/>
    </dgm:pt>
    <dgm:pt modelId="{F4F6AD33-E52F-4C88-9C80-12642DA71B66}" type="pres">
      <dgm:prSet presAssocID="{2E0ECCEA-E500-423E-9605-9A6B89EB31AA}" presName="spaceBetweenRectangles" presStyleCnt="0"/>
      <dgm:spPr/>
    </dgm:pt>
    <dgm:pt modelId="{615F009B-FE5D-444B-9383-B6A219BF4587}" type="pres">
      <dgm:prSet presAssocID="{933E1859-EBD6-45FD-8017-700300712D09}" presName="parentLin" presStyleCnt="0"/>
      <dgm:spPr/>
    </dgm:pt>
    <dgm:pt modelId="{061104B4-B0FE-4A49-9B44-71F1D5B487FB}" type="pres">
      <dgm:prSet presAssocID="{933E1859-EBD6-45FD-8017-700300712D09}" presName="parentLeftMargin" presStyleLbl="node1" presStyleIdx="2" presStyleCnt="7"/>
      <dgm:spPr/>
      <dgm:t>
        <a:bodyPr/>
        <a:lstStyle/>
        <a:p>
          <a:endParaRPr lang="es-ES"/>
        </a:p>
      </dgm:t>
    </dgm:pt>
    <dgm:pt modelId="{60FC5FEA-F702-4ED3-AE87-CB22071EE7C6}" type="pres">
      <dgm:prSet presAssocID="{933E1859-EBD6-45FD-8017-700300712D0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B91EA0-A7A4-4BD0-B618-19132DDBE60F}" type="pres">
      <dgm:prSet presAssocID="{933E1859-EBD6-45FD-8017-700300712D09}" presName="negativeSpace" presStyleCnt="0"/>
      <dgm:spPr/>
    </dgm:pt>
    <dgm:pt modelId="{8E475D75-DA51-4EBA-8F28-2E8F47073D24}" type="pres">
      <dgm:prSet presAssocID="{933E1859-EBD6-45FD-8017-700300712D09}" presName="childText" presStyleLbl="conFgAcc1" presStyleIdx="3" presStyleCnt="7">
        <dgm:presLayoutVars>
          <dgm:bulletEnabled val="1"/>
        </dgm:presLayoutVars>
      </dgm:prSet>
      <dgm:spPr/>
    </dgm:pt>
    <dgm:pt modelId="{28E92969-B1DC-45BD-8576-FA21BBD05DB3}" type="pres">
      <dgm:prSet presAssocID="{38840340-424F-4E44-B339-F36469D33FC4}" presName="spaceBetweenRectangles" presStyleCnt="0"/>
      <dgm:spPr/>
    </dgm:pt>
    <dgm:pt modelId="{3E128634-3016-4E1A-BBB2-CE43661758BD}" type="pres">
      <dgm:prSet presAssocID="{B5637A08-A1CD-4838-A977-EDE57681A0F1}" presName="parentLin" presStyleCnt="0"/>
      <dgm:spPr/>
    </dgm:pt>
    <dgm:pt modelId="{60F33B52-44F4-47CF-8F67-67F2D62CD972}" type="pres">
      <dgm:prSet presAssocID="{B5637A08-A1CD-4838-A977-EDE57681A0F1}" presName="parentLeftMargin" presStyleLbl="node1" presStyleIdx="3" presStyleCnt="7"/>
      <dgm:spPr/>
      <dgm:t>
        <a:bodyPr/>
        <a:lstStyle/>
        <a:p>
          <a:endParaRPr lang="es-ES"/>
        </a:p>
      </dgm:t>
    </dgm:pt>
    <dgm:pt modelId="{2A4742F9-D04D-4992-9E76-A413B7D5396F}" type="pres">
      <dgm:prSet presAssocID="{B5637A08-A1CD-4838-A977-EDE57681A0F1}" presName="parentText" presStyleLbl="node1" presStyleIdx="4" presStyleCnt="7" custScaleX="149714" custScaleY="146906" custLinFactNeighborX="515" custLinFactNeighborY="-556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5018DA-EC8B-4B8D-A02B-4B0FFEB28348}" type="pres">
      <dgm:prSet presAssocID="{B5637A08-A1CD-4838-A977-EDE57681A0F1}" presName="negativeSpace" presStyleCnt="0"/>
      <dgm:spPr/>
    </dgm:pt>
    <dgm:pt modelId="{5FCDA512-4C02-4BEB-BF89-4001D2DE0D00}" type="pres">
      <dgm:prSet presAssocID="{B5637A08-A1CD-4838-A977-EDE57681A0F1}" presName="childText" presStyleLbl="conFgAcc1" presStyleIdx="4" presStyleCnt="7">
        <dgm:presLayoutVars>
          <dgm:bulletEnabled val="1"/>
        </dgm:presLayoutVars>
      </dgm:prSet>
      <dgm:spPr/>
    </dgm:pt>
    <dgm:pt modelId="{8A10B424-72BB-4EB6-BB19-B2D6519D4A34}" type="pres">
      <dgm:prSet presAssocID="{2F025FC2-D65A-4473-BE16-F721B5BD92C7}" presName="spaceBetweenRectangles" presStyleCnt="0"/>
      <dgm:spPr/>
    </dgm:pt>
    <dgm:pt modelId="{FC057775-C5B9-4604-A9A1-20962D7DF075}" type="pres">
      <dgm:prSet presAssocID="{3A9B9A60-D569-47F4-909D-7AD00360840B}" presName="parentLin" presStyleCnt="0"/>
      <dgm:spPr/>
    </dgm:pt>
    <dgm:pt modelId="{3BD0416A-4B24-4E90-9274-52D6B0778650}" type="pres">
      <dgm:prSet presAssocID="{3A9B9A60-D569-47F4-909D-7AD00360840B}" presName="parentLeftMargin" presStyleLbl="node1" presStyleIdx="4" presStyleCnt="7"/>
      <dgm:spPr/>
      <dgm:t>
        <a:bodyPr/>
        <a:lstStyle/>
        <a:p>
          <a:endParaRPr lang="es-ES"/>
        </a:p>
      </dgm:t>
    </dgm:pt>
    <dgm:pt modelId="{7CAA6068-46F4-4C62-89AE-24E73B164CD5}" type="pres">
      <dgm:prSet presAssocID="{3A9B9A60-D569-47F4-909D-7AD00360840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0BD9D6-ED0A-453A-915A-1EE2B5F2099F}" type="pres">
      <dgm:prSet presAssocID="{3A9B9A60-D569-47F4-909D-7AD00360840B}" presName="negativeSpace" presStyleCnt="0"/>
      <dgm:spPr/>
    </dgm:pt>
    <dgm:pt modelId="{9F458927-3DBE-48B6-9B8A-1EE0335A40F0}" type="pres">
      <dgm:prSet presAssocID="{3A9B9A60-D569-47F4-909D-7AD00360840B}" presName="childText" presStyleLbl="conFgAcc1" presStyleIdx="5" presStyleCnt="7">
        <dgm:presLayoutVars>
          <dgm:bulletEnabled val="1"/>
        </dgm:presLayoutVars>
      </dgm:prSet>
      <dgm:spPr/>
    </dgm:pt>
    <dgm:pt modelId="{F59E1B53-CE50-4947-9C99-033AE9173D25}" type="pres">
      <dgm:prSet presAssocID="{ADC2329E-C251-4D02-84F0-D77847703F4C}" presName="spaceBetweenRectangles" presStyleCnt="0"/>
      <dgm:spPr/>
    </dgm:pt>
    <dgm:pt modelId="{E80C2127-A400-4B22-9104-51692E672788}" type="pres">
      <dgm:prSet presAssocID="{858D5B10-8000-4355-9132-A7024991BB9F}" presName="parentLin" presStyleCnt="0"/>
      <dgm:spPr/>
    </dgm:pt>
    <dgm:pt modelId="{1D4B1C7A-F48E-4830-A6B0-432881F6BFF6}" type="pres">
      <dgm:prSet presAssocID="{858D5B10-8000-4355-9132-A7024991BB9F}" presName="parentLeftMargin" presStyleLbl="node1" presStyleIdx="5" presStyleCnt="7"/>
      <dgm:spPr/>
      <dgm:t>
        <a:bodyPr/>
        <a:lstStyle/>
        <a:p>
          <a:endParaRPr lang="es-ES"/>
        </a:p>
      </dgm:t>
    </dgm:pt>
    <dgm:pt modelId="{67C63F4E-CEE5-4F2D-B770-55EC6C3A3ED8}" type="pres">
      <dgm:prSet presAssocID="{858D5B10-8000-4355-9132-A7024991BB9F}" presName="parentText" presStyleLbl="node1" presStyleIdx="6" presStyleCnt="7" custScaleX="14047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1FAEBF-913B-464B-A8C8-A06413857C6B}" type="pres">
      <dgm:prSet presAssocID="{858D5B10-8000-4355-9132-A7024991BB9F}" presName="negativeSpace" presStyleCnt="0"/>
      <dgm:spPr/>
    </dgm:pt>
    <dgm:pt modelId="{A39DF372-8C20-40E6-8E32-40396B0F0F28}" type="pres">
      <dgm:prSet presAssocID="{858D5B10-8000-4355-9132-A7024991BB9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BB4AA21-81AF-491C-87A5-B16D762C764E}" type="presOf" srcId="{AD27E74E-9677-43ED-AB9B-C6B401BA1092}" destId="{A4221AD6-8C39-4B7B-8D79-543702403D05}" srcOrd="1" destOrd="0" presId="urn:microsoft.com/office/officeart/2005/8/layout/list1"/>
    <dgm:cxn modelId="{E01B1E35-A830-47D6-8710-A5B3A0427C6A}" type="presOf" srcId="{3E90A4EC-ACA1-437B-8911-6CF28D32D715}" destId="{2199A9A4-70E4-4E7F-875B-FF6CDABF106B}" srcOrd="0" destOrd="0" presId="urn:microsoft.com/office/officeart/2005/8/layout/list1"/>
    <dgm:cxn modelId="{872D82DE-5E20-4ACB-A74D-F6896B4FB87F}" srcId="{3E90A4EC-ACA1-437B-8911-6CF28D32D715}" destId="{B4039D80-36AF-4081-B45A-8676937709CB}" srcOrd="1" destOrd="0" parTransId="{150BFAF5-94AE-4661-90FA-7617D4590E0B}" sibTransId="{EE18025D-03FD-4A9C-858B-335B5291F7AA}"/>
    <dgm:cxn modelId="{1F22396A-C9BF-42F9-94DF-E9FEC2B0E7D9}" type="presOf" srcId="{B5637A08-A1CD-4838-A977-EDE57681A0F1}" destId="{60F33B52-44F4-47CF-8F67-67F2D62CD972}" srcOrd="0" destOrd="0" presId="urn:microsoft.com/office/officeart/2005/8/layout/list1"/>
    <dgm:cxn modelId="{223B080A-06D4-4240-AE9C-323873721E78}" srcId="{3E90A4EC-ACA1-437B-8911-6CF28D32D715}" destId="{AD27E74E-9677-43ED-AB9B-C6B401BA1092}" srcOrd="2" destOrd="0" parTransId="{70178DB4-8DDC-4588-8CA8-745959A4FE43}" sibTransId="{2E0ECCEA-E500-423E-9605-9A6B89EB31AA}"/>
    <dgm:cxn modelId="{86365178-DE8B-42BE-9821-5B561B2370D0}" type="presOf" srcId="{43E29908-3275-4D4E-A9BE-5ECE9F47704E}" destId="{F951FF5D-6DBB-46A8-8A5A-52D138767C68}" srcOrd="0" destOrd="0" presId="urn:microsoft.com/office/officeart/2005/8/layout/list1"/>
    <dgm:cxn modelId="{C5951F23-2E3D-453A-8381-EA15FB342862}" type="presOf" srcId="{AD27E74E-9677-43ED-AB9B-C6B401BA1092}" destId="{F7950E86-6267-4D21-9C31-9BDA17F515E7}" srcOrd="0" destOrd="0" presId="urn:microsoft.com/office/officeart/2005/8/layout/list1"/>
    <dgm:cxn modelId="{35105E18-DC50-4466-A6FB-92DC22F0593D}" srcId="{3E90A4EC-ACA1-437B-8911-6CF28D32D715}" destId="{3A9B9A60-D569-47F4-909D-7AD00360840B}" srcOrd="5" destOrd="0" parTransId="{0D3073E1-9021-46C9-9CB6-0A426F30CCD7}" sibTransId="{ADC2329E-C251-4D02-84F0-D77847703F4C}"/>
    <dgm:cxn modelId="{8FD7F094-4EC5-4C07-B99A-8BAC2C1E126C}" srcId="{3E90A4EC-ACA1-437B-8911-6CF28D32D715}" destId="{858D5B10-8000-4355-9132-A7024991BB9F}" srcOrd="6" destOrd="0" parTransId="{AB6D01BE-8F39-4CDB-82F8-169EAE7BBAD9}" sibTransId="{7AB25F95-A480-4966-A178-4DC46DD23380}"/>
    <dgm:cxn modelId="{0EE8B059-29F9-4E16-A8E2-EAADCD2E088C}" type="presOf" srcId="{B4039D80-36AF-4081-B45A-8676937709CB}" destId="{3CF41ED1-2670-49D9-A153-D2B92D5A9DE0}" srcOrd="1" destOrd="0" presId="urn:microsoft.com/office/officeart/2005/8/layout/list1"/>
    <dgm:cxn modelId="{08AE3662-823F-4F03-AB0C-166716165B32}" type="presOf" srcId="{3A9B9A60-D569-47F4-909D-7AD00360840B}" destId="{7CAA6068-46F4-4C62-89AE-24E73B164CD5}" srcOrd="1" destOrd="0" presId="urn:microsoft.com/office/officeart/2005/8/layout/list1"/>
    <dgm:cxn modelId="{CF24C2E6-2AE8-4E1D-B872-4E40C85E2F90}" type="presOf" srcId="{858D5B10-8000-4355-9132-A7024991BB9F}" destId="{67C63F4E-CEE5-4F2D-B770-55EC6C3A3ED8}" srcOrd="1" destOrd="0" presId="urn:microsoft.com/office/officeart/2005/8/layout/list1"/>
    <dgm:cxn modelId="{E063EF5B-54B0-41F0-A62A-90126E977E7D}" type="presOf" srcId="{B5637A08-A1CD-4838-A977-EDE57681A0F1}" destId="{2A4742F9-D04D-4992-9E76-A413B7D5396F}" srcOrd="1" destOrd="0" presId="urn:microsoft.com/office/officeart/2005/8/layout/list1"/>
    <dgm:cxn modelId="{B6B0EF93-C9D2-424F-87F1-9CDAD56BF1AE}" type="presOf" srcId="{B4039D80-36AF-4081-B45A-8676937709CB}" destId="{4BBB7831-8312-4572-9E59-94D3784E0528}" srcOrd="0" destOrd="0" presId="urn:microsoft.com/office/officeart/2005/8/layout/list1"/>
    <dgm:cxn modelId="{F0D51ACC-E123-4EBE-9590-0774E55D7D12}" type="presOf" srcId="{933E1859-EBD6-45FD-8017-700300712D09}" destId="{061104B4-B0FE-4A49-9B44-71F1D5B487FB}" srcOrd="0" destOrd="0" presId="urn:microsoft.com/office/officeart/2005/8/layout/list1"/>
    <dgm:cxn modelId="{CE971E24-9331-40DE-9A7C-2CA1E74327E8}" srcId="{3E90A4EC-ACA1-437B-8911-6CF28D32D715}" destId="{933E1859-EBD6-45FD-8017-700300712D09}" srcOrd="3" destOrd="0" parTransId="{F242996F-9EB9-4AC5-892E-5252C489F87A}" sibTransId="{38840340-424F-4E44-B339-F36469D33FC4}"/>
    <dgm:cxn modelId="{D3341D47-A125-43D7-9D1B-82A4740D33DE}" srcId="{3E90A4EC-ACA1-437B-8911-6CF28D32D715}" destId="{43E29908-3275-4D4E-A9BE-5ECE9F47704E}" srcOrd="0" destOrd="0" parTransId="{5DFC8863-4039-49D6-9DFD-8191C2FB5AFC}" sibTransId="{8ED3D94F-EA0C-437D-9691-7579BEEEBDC8}"/>
    <dgm:cxn modelId="{06882CFE-263C-4DDD-B9D8-2C4BD3FB7C86}" type="presOf" srcId="{933E1859-EBD6-45FD-8017-700300712D09}" destId="{60FC5FEA-F702-4ED3-AE87-CB22071EE7C6}" srcOrd="1" destOrd="0" presId="urn:microsoft.com/office/officeart/2005/8/layout/list1"/>
    <dgm:cxn modelId="{8BE00D8B-9491-4F1E-91B4-8045F30E55AA}" type="presOf" srcId="{858D5B10-8000-4355-9132-A7024991BB9F}" destId="{1D4B1C7A-F48E-4830-A6B0-432881F6BFF6}" srcOrd="0" destOrd="0" presId="urn:microsoft.com/office/officeart/2005/8/layout/list1"/>
    <dgm:cxn modelId="{0306B2B6-B0B9-49AE-B2A2-C307AEA3DEEC}" type="presOf" srcId="{43E29908-3275-4D4E-A9BE-5ECE9F47704E}" destId="{4E294122-7C55-4578-90AA-485985C1B958}" srcOrd="1" destOrd="0" presId="urn:microsoft.com/office/officeart/2005/8/layout/list1"/>
    <dgm:cxn modelId="{CFB1A66D-A3B6-417F-9313-E21D0E1F89B8}" srcId="{3E90A4EC-ACA1-437B-8911-6CF28D32D715}" destId="{B5637A08-A1CD-4838-A977-EDE57681A0F1}" srcOrd="4" destOrd="0" parTransId="{DB609228-94E1-4B7C-8886-CF65F2ECD955}" sibTransId="{2F025FC2-D65A-4473-BE16-F721B5BD92C7}"/>
    <dgm:cxn modelId="{5EBE900D-3B26-4BA2-8E7A-6D41F0003401}" type="presOf" srcId="{3A9B9A60-D569-47F4-909D-7AD00360840B}" destId="{3BD0416A-4B24-4E90-9274-52D6B0778650}" srcOrd="0" destOrd="0" presId="urn:microsoft.com/office/officeart/2005/8/layout/list1"/>
    <dgm:cxn modelId="{9D322B53-6777-409A-A43D-86D1B9ACDB76}" type="presParOf" srcId="{2199A9A4-70E4-4E7F-875B-FF6CDABF106B}" destId="{FFBE4A82-581F-4529-AF9B-B6F4DFF143E4}" srcOrd="0" destOrd="0" presId="urn:microsoft.com/office/officeart/2005/8/layout/list1"/>
    <dgm:cxn modelId="{AB201983-30F7-4DE7-A26D-972DE6C0E108}" type="presParOf" srcId="{FFBE4A82-581F-4529-AF9B-B6F4DFF143E4}" destId="{F951FF5D-6DBB-46A8-8A5A-52D138767C68}" srcOrd="0" destOrd="0" presId="urn:microsoft.com/office/officeart/2005/8/layout/list1"/>
    <dgm:cxn modelId="{90465CED-AA48-4D00-8B19-DC553B04380D}" type="presParOf" srcId="{FFBE4A82-581F-4529-AF9B-B6F4DFF143E4}" destId="{4E294122-7C55-4578-90AA-485985C1B958}" srcOrd="1" destOrd="0" presId="urn:microsoft.com/office/officeart/2005/8/layout/list1"/>
    <dgm:cxn modelId="{32D028BF-0427-49EC-9E57-9C6A30689D40}" type="presParOf" srcId="{2199A9A4-70E4-4E7F-875B-FF6CDABF106B}" destId="{BE26E7C8-3942-47FB-85C7-831BACF682FB}" srcOrd="1" destOrd="0" presId="urn:microsoft.com/office/officeart/2005/8/layout/list1"/>
    <dgm:cxn modelId="{57A993CD-F4C2-415D-924C-29393F31A8B6}" type="presParOf" srcId="{2199A9A4-70E4-4E7F-875B-FF6CDABF106B}" destId="{36E262C5-CC8A-4E82-A305-CA4B0F736DC7}" srcOrd="2" destOrd="0" presId="urn:microsoft.com/office/officeart/2005/8/layout/list1"/>
    <dgm:cxn modelId="{8CAA2C0B-5714-4597-B04B-8CE6E1091F37}" type="presParOf" srcId="{2199A9A4-70E4-4E7F-875B-FF6CDABF106B}" destId="{7A238331-B5D9-4E8D-BCE1-A33EBD21ED45}" srcOrd="3" destOrd="0" presId="urn:microsoft.com/office/officeart/2005/8/layout/list1"/>
    <dgm:cxn modelId="{A615A835-AD64-48E4-A970-E9D4074A273C}" type="presParOf" srcId="{2199A9A4-70E4-4E7F-875B-FF6CDABF106B}" destId="{F9D5BDB8-2729-4584-932C-761398918796}" srcOrd="4" destOrd="0" presId="urn:microsoft.com/office/officeart/2005/8/layout/list1"/>
    <dgm:cxn modelId="{A8EB47F8-ADD1-4FF4-82B0-8DCFA40BD0B6}" type="presParOf" srcId="{F9D5BDB8-2729-4584-932C-761398918796}" destId="{4BBB7831-8312-4572-9E59-94D3784E0528}" srcOrd="0" destOrd="0" presId="urn:microsoft.com/office/officeart/2005/8/layout/list1"/>
    <dgm:cxn modelId="{F86972F3-DC4C-420B-B515-E668DBAC89C8}" type="presParOf" srcId="{F9D5BDB8-2729-4584-932C-761398918796}" destId="{3CF41ED1-2670-49D9-A153-D2B92D5A9DE0}" srcOrd="1" destOrd="0" presId="urn:microsoft.com/office/officeart/2005/8/layout/list1"/>
    <dgm:cxn modelId="{771F7DA3-F659-43D8-BD2A-10F73BF39F5F}" type="presParOf" srcId="{2199A9A4-70E4-4E7F-875B-FF6CDABF106B}" destId="{B14C1E41-4CAD-4CA8-99A9-7CFA527D81FB}" srcOrd="5" destOrd="0" presId="urn:microsoft.com/office/officeart/2005/8/layout/list1"/>
    <dgm:cxn modelId="{BBF49F27-00B0-44B8-AA7B-731FF6457DD2}" type="presParOf" srcId="{2199A9A4-70E4-4E7F-875B-FF6CDABF106B}" destId="{A92ACEED-1400-46EA-895E-D67EC0B1926E}" srcOrd="6" destOrd="0" presId="urn:microsoft.com/office/officeart/2005/8/layout/list1"/>
    <dgm:cxn modelId="{C4BC102E-7AC3-4190-96C5-D2BAB4A48CC9}" type="presParOf" srcId="{2199A9A4-70E4-4E7F-875B-FF6CDABF106B}" destId="{AE10D81A-81BD-4CDF-91AC-C81FE5709A75}" srcOrd="7" destOrd="0" presId="urn:microsoft.com/office/officeart/2005/8/layout/list1"/>
    <dgm:cxn modelId="{EBD05E19-6F55-496D-9C19-982BF8411B19}" type="presParOf" srcId="{2199A9A4-70E4-4E7F-875B-FF6CDABF106B}" destId="{F18BD822-2B26-4811-95D2-F804040D8E97}" srcOrd="8" destOrd="0" presId="urn:microsoft.com/office/officeart/2005/8/layout/list1"/>
    <dgm:cxn modelId="{E13CD32B-E027-4914-9A8F-D66017440D90}" type="presParOf" srcId="{F18BD822-2B26-4811-95D2-F804040D8E97}" destId="{F7950E86-6267-4D21-9C31-9BDA17F515E7}" srcOrd="0" destOrd="0" presId="urn:microsoft.com/office/officeart/2005/8/layout/list1"/>
    <dgm:cxn modelId="{6D257E47-F4AC-4139-8137-0BC7E3E8BE6C}" type="presParOf" srcId="{F18BD822-2B26-4811-95D2-F804040D8E97}" destId="{A4221AD6-8C39-4B7B-8D79-543702403D05}" srcOrd="1" destOrd="0" presId="urn:microsoft.com/office/officeart/2005/8/layout/list1"/>
    <dgm:cxn modelId="{231352D2-18DA-42FF-9870-2115DCE0DBDD}" type="presParOf" srcId="{2199A9A4-70E4-4E7F-875B-FF6CDABF106B}" destId="{863E7875-7C4C-43A6-8A86-9E53433F553F}" srcOrd="9" destOrd="0" presId="urn:microsoft.com/office/officeart/2005/8/layout/list1"/>
    <dgm:cxn modelId="{E8AE6A3B-F44F-4644-9064-8C2184106A6C}" type="presParOf" srcId="{2199A9A4-70E4-4E7F-875B-FF6CDABF106B}" destId="{7ACC129D-65AD-48E2-8AD7-28F368D7E9D0}" srcOrd="10" destOrd="0" presId="urn:microsoft.com/office/officeart/2005/8/layout/list1"/>
    <dgm:cxn modelId="{60EA8E56-AA78-4303-865D-DBE19A38C3D2}" type="presParOf" srcId="{2199A9A4-70E4-4E7F-875B-FF6CDABF106B}" destId="{F4F6AD33-E52F-4C88-9C80-12642DA71B66}" srcOrd="11" destOrd="0" presId="urn:microsoft.com/office/officeart/2005/8/layout/list1"/>
    <dgm:cxn modelId="{36468437-C180-4679-A90D-EDE1FF2D8F5A}" type="presParOf" srcId="{2199A9A4-70E4-4E7F-875B-FF6CDABF106B}" destId="{615F009B-FE5D-444B-9383-B6A219BF4587}" srcOrd="12" destOrd="0" presId="urn:microsoft.com/office/officeart/2005/8/layout/list1"/>
    <dgm:cxn modelId="{053CCD97-8EC0-4719-BCBB-994CCC8F88E8}" type="presParOf" srcId="{615F009B-FE5D-444B-9383-B6A219BF4587}" destId="{061104B4-B0FE-4A49-9B44-71F1D5B487FB}" srcOrd="0" destOrd="0" presId="urn:microsoft.com/office/officeart/2005/8/layout/list1"/>
    <dgm:cxn modelId="{5BF4A56B-27FA-4133-9D15-5BB20ADFE036}" type="presParOf" srcId="{615F009B-FE5D-444B-9383-B6A219BF4587}" destId="{60FC5FEA-F702-4ED3-AE87-CB22071EE7C6}" srcOrd="1" destOrd="0" presId="urn:microsoft.com/office/officeart/2005/8/layout/list1"/>
    <dgm:cxn modelId="{F2DA28E6-51B1-4BB7-B854-1C1E37C8DAEF}" type="presParOf" srcId="{2199A9A4-70E4-4E7F-875B-FF6CDABF106B}" destId="{88B91EA0-A7A4-4BD0-B618-19132DDBE60F}" srcOrd="13" destOrd="0" presId="urn:microsoft.com/office/officeart/2005/8/layout/list1"/>
    <dgm:cxn modelId="{D14F2B77-D918-4A13-B24F-D89CE25ED67A}" type="presParOf" srcId="{2199A9A4-70E4-4E7F-875B-FF6CDABF106B}" destId="{8E475D75-DA51-4EBA-8F28-2E8F47073D24}" srcOrd="14" destOrd="0" presId="urn:microsoft.com/office/officeart/2005/8/layout/list1"/>
    <dgm:cxn modelId="{7DB2C187-39C0-4A22-B7CA-61DAA147042A}" type="presParOf" srcId="{2199A9A4-70E4-4E7F-875B-FF6CDABF106B}" destId="{28E92969-B1DC-45BD-8576-FA21BBD05DB3}" srcOrd="15" destOrd="0" presId="urn:microsoft.com/office/officeart/2005/8/layout/list1"/>
    <dgm:cxn modelId="{318E4BAB-0219-47AF-BCD3-5932CF5E09EE}" type="presParOf" srcId="{2199A9A4-70E4-4E7F-875B-FF6CDABF106B}" destId="{3E128634-3016-4E1A-BBB2-CE43661758BD}" srcOrd="16" destOrd="0" presId="urn:microsoft.com/office/officeart/2005/8/layout/list1"/>
    <dgm:cxn modelId="{2906435D-D82B-4DE5-8CF3-7F43BFA1BD2D}" type="presParOf" srcId="{3E128634-3016-4E1A-BBB2-CE43661758BD}" destId="{60F33B52-44F4-47CF-8F67-67F2D62CD972}" srcOrd="0" destOrd="0" presId="urn:microsoft.com/office/officeart/2005/8/layout/list1"/>
    <dgm:cxn modelId="{19BA4A04-01C4-4DCA-BA8F-D82180206F1F}" type="presParOf" srcId="{3E128634-3016-4E1A-BBB2-CE43661758BD}" destId="{2A4742F9-D04D-4992-9E76-A413B7D5396F}" srcOrd="1" destOrd="0" presId="urn:microsoft.com/office/officeart/2005/8/layout/list1"/>
    <dgm:cxn modelId="{9A032C2D-93AD-456F-B002-E74570B6E9D4}" type="presParOf" srcId="{2199A9A4-70E4-4E7F-875B-FF6CDABF106B}" destId="{975018DA-EC8B-4B8D-A02B-4B0FFEB28348}" srcOrd="17" destOrd="0" presId="urn:microsoft.com/office/officeart/2005/8/layout/list1"/>
    <dgm:cxn modelId="{95A89573-84BD-4CC9-8115-374F2E5DA88A}" type="presParOf" srcId="{2199A9A4-70E4-4E7F-875B-FF6CDABF106B}" destId="{5FCDA512-4C02-4BEB-BF89-4001D2DE0D00}" srcOrd="18" destOrd="0" presId="urn:microsoft.com/office/officeart/2005/8/layout/list1"/>
    <dgm:cxn modelId="{CDC5338C-090A-493C-B40F-DF4DD47A0427}" type="presParOf" srcId="{2199A9A4-70E4-4E7F-875B-FF6CDABF106B}" destId="{8A10B424-72BB-4EB6-BB19-B2D6519D4A34}" srcOrd="19" destOrd="0" presId="urn:microsoft.com/office/officeart/2005/8/layout/list1"/>
    <dgm:cxn modelId="{2851DE2C-7B61-428B-9887-4A17A70E4CF3}" type="presParOf" srcId="{2199A9A4-70E4-4E7F-875B-FF6CDABF106B}" destId="{FC057775-C5B9-4604-A9A1-20962D7DF075}" srcOrd="20" destOrd="0" presId="urn:microsoft.com/office/officeart/2005/8/layout/list1"/>
    <dgm:cxn modelId="{BAEBAFF0-C376-4533-A552-77DE090D98DC}" type="presParOf" srcId="{FC057775-C5B9-4604-A9A1-20962D7DF075}" destId="{3BD0416A-4B24-4E90-9274-52D6B0778650}" srcOrd="0" destOrd="0" presId="urn:microsoft.com/office/officeart/2005/8/layout/list1"/>
    <dgm:cxn modelId="{C3E77CD1-B47F-4DD0-A31F-E73DE0BD26D1}" type="presParOf" srcId="{FC057775-C5B9-4604-A9A1-20962D7DF075}" destId="{7CAA6068-46F4-4C62-89AE-24E73B164CD5}" srcOrd="1" destOrd="0" presId="urn:microsoft.com/office/officeart/2005/8/layout/list1"/>
    <dgm:cxn modelId="{5D42A22A-4611-4A7C-9767-9D47AA93FE6B}" type="presParOf" srcId="{2199A9A4-70E4-4E7F-875B-FF6CDABF106B}" destId="{D50BD9D6-ED0A-453A-915A-1EE2B5F2099F}" srcOrd="21" destOrd="0" presId="urn:microsoft.com/office/officeart/2005/8/layout/list1"/>
    <dgm:cxn modelId="{8DAFEB62-C32A-4393-BCDB-6A854F66A7B4}" type="presParOf" srcId="{2199A9A4-70E4-4E7F-875B-FF6CDABF106B}" destId="{9F458927-3DBE-48B6-9B8A-1EE0335A40F0}" srcOrd="22" destOrd="0" presId="urn:microsoft.com/office/officeart/2005/8/layout/list1"/>
    <dgm:cxn modelId="{A8005A8E-7B13-4DD5-8BEF-2C9100636ABA}" type="presParOf" srcId="{2199A9A4-70E4-4E7F-875B-FF6CDABF106B}" destId="{F59E1B53-CE50-4947-9C99-033AE9173D25}" srcOrd="23" destOrd="0" presId="urn:microsoft.com/office/officeart/2005/8/layout/list1"/>
    <dgm:cxn modelId="{E20809F0-49EB-4287-B82F-1BB2E434F70D}" type="presParOf" srcId="{2199A9A4-70E4-4E7F-875B-FF6CDABF106B}" destId="{E80C2127-A400-4B22-9104-51692E672788}" srcOrd="24" destOrd="0" presId="urn:microsoft.com/office/officeart/2005/8/layout/list1"/>
    <dgm:cxn modelId="{81A282BE-2309-4B20-905B-E2C6D98FD768}" type="presParOf" srcId="{E80C2127-A400-4B22-9104-51692E672788}" destId="{1D4B1C7A-F48E-4830-A6B0-432881F6BFF6}" srcOrd="0" destOrd="0" presId="urn:microsoft.com/office/officeart/2005/8/layout/list1"/>
    <dgm:cxn modelId="{AE626617-1F30-4835-86EA-F0245A6AF7BC}" type="presParOf" srcId="{E80C2127-A400-4B22-9104-51692E672788}" destId="{67C63F4E-CEE5-4F2D-B770-55EC6C3A3ED8}" srcOrd="1" destOrd="0" presId="urn:microsoft.com/office/officeart/2005/8/layout/list1"/>
    <dgm:cxn modelId="{B67701B1-3101-4901-8947-27010E849C98}" type="presParOf" srcId="{2199A9A4-70E4-4E7F-875B-FF6CDABF106B}" destId="{671FAEBF-913B-464B-A8C8-A06413857C6B}" srcOrd="25" destOrd="0" presId="urn:microsoft.com/office/officeart/2005/8/layout/list1"/>
    <dgm:cxn modelId="{10163792-4627-43FB-9BC5-98110CEEA2C5}" type="presParOf" srcId="{2199A9A4-70E4-4E7F-875B-FF6CDABF106B}" destId="{A39DF372-8C20-40E6-8E32-40396B0F0F28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498209-0AEC-4D9A-9925-456CB907CFF5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5E1B9105-DACB-433C-BCCF-6FE79FE7782F}">
      <dgm:prSet phldrT="[Texto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s-PA" b="1" dirty="0" smtClean="0"/>
            <a:t>CLASIFICACIÓN DE LA COMPETENCIA</a:t>
          </a:r>
          <a:endParaRPr lang="es-ES" b="1" dirty="0"/>
        </a:p>
      </dgm:t>
    </dgm:pt>
    <dgm:pt modelId="{60D184FE-375B-45D2-9063-F9E8016348CD}" type="parTrans" cxnId="{71506DDC-F00F-45B8-8DE6-6BB84390F7A5}">
      <dgm:prSet/>
      <dgm:spPr/>
      <dgm:t>
        <a:bodyPr/>
        <a:lstStyle/>
        <a:p>
          <a:endParaRPr lang="es-ES"/>
        </a:p>
      </dgm:t>
    </dgm:pt>
    <dgm:pt modelId="{EFF3E222-4AE8-4F11-9DF6-E4564DE0B703}" type="sibTrans" cxnId="{71506DDC-F00F-45B8-8DE6-6BB84390F7A5}">
      <dgm:prSet/>
      <dgm:spPr/>
      <dgm:t>
        <a:bodyPr/>
        <a:lstStyle/>
        <a:p>
          <a:endParaRPr lang="es-ES"/>
        </a:p>
      </dgm:t>
    </dgm:pt>
    <dgm:pt modelId="{66C1953C-3F06-474D-8E9A-4BB4048F2C70}">
      <dgm:prSet phldrT="[Texto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s-PA" b="1" dirty="0" smtClean="0"/>
            <a:t>COMPETENCIA GENÉRICAS</a:t>
          </a:r>
          <a:endParaRPr lang="es-ES" b="1" dirty="0"/>
        </a:p>
      </dgm:t>
    </dgm:pt>
    <dgm:pt modelId="{2A9AEFA0-5648-4692-8463-7EF6060244D4}" type="parTrans" cxnId="{7BC2747D-72FD-446B-A544-8D83F7F47322}">
      <dgm:prSet/>
      <dgm:spPr/>
      <dgm:t>
        <a:bodyPr/>
        <a:lstStyle/>
        <a:p>
          <a:endParaRPr lang="es-ES"/>
        </a:p>
      </dgm:t>
    </dgm:pt>
    <dgm:pt modelId="{4E5048CC-D07E-4E27-952B-340A536193B0}" type="sibTrans" cxnId="{7BC2747D-72FD-446B-A544-8D83F7F47322}">
      <dgm:prSet/>
      <dgm:spPr/>
      <dgm:t>
        <a:bodyPr/>
        <a:lstStyle/>
        <a:p>
          <a:endParaRPr lang="es-ES"/>
        </a:p>
      </dgm:t>
    </dgm:pt>
    <dgm:pt modelId="{7C192E91-BF44-4178-BB71-18F9926519AF}">
      <dgm:prSet phldrT="[Texto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s-PA" b="1" dirty="0" smtClean="0"/>
            <a:t>COMPETENCIA EXCLUSIVA DEL DOCENTE</a:t>
          </a:r>
          <a:endParaRPr lang="es-ES" b="1" dirty="0"/>
        </a:p>
      </dgm:t>
    </dgm:pt>
    <dgm:pt modelId="{1A6029FA-E5FB-4185-ABA3-2EF5ACF814E7}" type="parTrans" cxnId="{BF1CBC5D-C6EE-4EFD-B004-D46118950D4C}">
      <dgm:prSet/>
      <dgm:spPr/>
      <dgm:t>
        <a:bodyPr/>
        <a:lstStyle/>
        <a:p>
          <a:endParaRPr lang="es-ES"/>
        </a:p>
      </dgm:t>
    </dgm:pt>
    <dgm:pt modelId="{E47353CD-BBA9-48E3-B496-F0F512BAB77E}" type="sibTrans" cxnId="{BF1CBC5D-C6EE-4EFD-B004-D46118950D4C}">
      <dgm:prSet/>
      <dgm:spPr/>
      <dgm:t>
        <a:bodyPr/>
        <a:lstStyle/>
        <a:p>
          <a:endParaRPr lang="es-ES"/>
        </a:p>
      </dgm:t>
    </dgm:pt>
    <dgm:pt modelId="{4C919743-9BAB-46A5-A428-BEB50594B54E}">
      <dgm:prSet phldrT="[Texto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s-PA" b="1" dirty="0" smtClean="0"/>
            <a:t>COMPETENCIAS ESPECIFICAS PARA  DIRECTIVOS</a:t>
          </a:r>
          <a:endParaRPr lang="es-ES" b="1" dirty="0"/>
        </a:p>
      </dgm:t>
    </dgm:pt>
    <dgm:pt modelId="{36AB7626-7359-4803-9AC5-E639ABFA9FF7}" type="parTrans" cxnId="{637B581A-D05D-406E-90FA-6579640F3AD4}">
      <dgm:prSet/>
      <dgm:spPr/>
      <dgm:t>
        <a:bodyPr/>
        <a:lstStyle/>
        <a:p>
          <a:endParaRPr lang="es-ES"/>
        </a:p>
      </dgm:t>
    </dgm:pt>
    <dgm:pt modelId="{FB9529EF-F094-4F69-96BB-4F6509854B4C}" type="sibTrans" cxnId="{637B581A-D05D-406E-90FA-6579640F3AD4}">
      <dgm:prSet/>
      <dgm:spPr/>
      <dgm:t>
        <a:bodyPr/>
        <a:lstStyle/>
        <a:p>
          <a:endParaRPr lang="es-ES"/>
        </a:p>
      </dgm:t>
    </dgm:pt>
    <dgm:pt modelId="{92981A70-EC0A-4711-8AEC-79FDBDB28306}" type="pres">
      <dgm:prSet presAssocID="{CB498209-0AEC-4D9A-9925-456CB907CFF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E892A5E-C93D-4051-8BFD-2FC01620203D}" type="pres">
      <dgm:prSet presAssocID="{5E1B9105-DACB-433C-BCCF-6FE79FE7782F}" presName="roof" presStyleLbl="dkBgShp" presStyleIdx="0" presStyleCnt="2"/>
      <dgm:spPr/>
      <dgm:t>
        <a:bodyPr/>
        <a:lstStyle/>
        <a:p>
          <a:endParaRPr lang="es-ES"/>
        </a:p>
      </dgm:t>
    </dgm:pt>
    <dgm:pt modelId="{1212DF16-DAA7-4A43-B1D7-8ABDBCB91FFC}" type="pres">
      <dgm:prSet presAssocID="{5E1B9105-DACB-433C-BCCF-6FE79FE7782F}" presName="pillars" presStyleCnt="0"/>
      <dgm:spPr/>
    </dgm:pt>
    <dgm:pt modelId="{1D9CA53B-E78D-4A22-A654-00F8F2D774E0}" type="pres">
      <dgm:prSet presAssocID="{5E1B9105-DACB-433C-BCCF-6FE79FE7782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9ED0F6-2D7F-46CA-88E6-299AA715EBB1}" type="pres">
      <dgm:prSet presAssocID="{7C192E91-BF44-4178-BB71-18F9926519A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C0B2E4-8F45-4754-955E-3F7E5DBF4EF3}" type="pres">
      <dgm:prSet presAssocID="{4C919743-9BAB-46A5-A428-BEB50594B54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E7E8AE-D9F9-4631-A59F-260FEE21B57C}" type="pres">
      <dgm:prSet presAssocID="{5E1B9105-DACB-433C-BCCF-6FE79FE7782F}" presName="base" presStyleLbl="dkBgShp" presStyleIdx="1" presStyleCnt="2"/>
      <dgm:spPr/>
    </dgm:pt>
  </dgm:ptLst>
  <dgm:cxnLst>
    <dgm:cxn modelId="{BBED5F23-1907-4E87-BA4B-AEE1971EBE25}" type="presOf" srcId="{7C192E91-BF44-4178-BB71-18F9926519AF}" destId="{A89ED0F6-2D7F-46CA-88E6-299AA715EBB1}" srcOrd="0" destOrd="0" presId="urn:microsoft.com/office/officeart/2005/8/layout/hList3"/>
    <dgm:cxn modelId="{73E0B34A-A4D2-4F8B-B765-66BEBC506A35}" type="presOf" srcId="{66C1953C-3F06-474D-8E9A-4BB4048F2C70}" destId="{1D9CA53B-E78D-4A22-A654-00F8F2D774E0}" srcOrd="0" destOrd="0" presId="urn:microsoft.com/office/officeart/2005/8/layout/hList3"/>
    <dgm:cxn modelId="{6CAE56A5-D5B8-4BA1-9E5F-3A5EE0555531}" type="presOf" srcId="{5E1B9105-DACB-433C-BCCF-6FE79FE7782F}" destId="{8E892A5E-C93D-4051-8BFD-2FC01620203D}" srcOrd="0" destOrd="0" presId="urn:microsoft.com/office/officeart/2005/8/layout/hList3"/>
    <dgm:cxn modelId="{91CA1565-2135-463D-8326-D7C66ED541B0}" type="presOf" srcId="{CB498209-0AEC-4D9A-9925-456CB907CFF5}" destId="{92981A70-EC0A-4711-8AEC-79FDBDB28306}" srcOrd="0" destOrd="0" presId="urn:microsoft.com/office/officeart/2005/8/layout/hList3"/>
    <dgm:cxn modelId="{0489EBF1-B742-41A3-8008-162C3316FBF6}" type="presOf" srcId="{4C919743-9BAB-46A5-A428-BEB50594B54E}" destId="{B6C0B2E4-8F45-4754-955E-3F7E5DBF4EF3}" srcOrd="0" destOrd="0" presId="urn:microsoft.com/office/officeart/2005/8/layout/hList3"/>
    <dgm:cxn modelId="{BF1CBC5D-C6EE-4EFD-B004-D46118950D4C}" srcId="{5E1B9105-DACB-433C-BCCF-6FE79FE7782F}" destId="{7C192E91-BF44-4178-BB71-18F9926519AF}" srcOrd="1" destOrd="0" parTransId="{1A6029FA-E5FB-4185-ABA3-2EF5ACF814E7}" sibTransId="{E47353CD-BBA9-48E3-B496-F0F512BAB77E}"/>
    <dgm:cxn modelId="{71506DDC-F00F-45B8-8DE6-6BB84390F7A5}" srcId="{CB498209-0AEC-4D9A-9925-456CB907CFF5}" destId="{5E1B9105-DACB-433C-BCCF-6FE79FE7782F}" srcOrd="0" destOrd="0" parTransId="{60D184FE-375B-45D2-9063-F9E8016348CD}" sibTransId="{EFF3E222-4AE8-4F11-9DF6-E4564DE0B703}"/>
    <dgm:cxn modelId="{7BC2747D-72FD-446B-A544-8D83F7F47322}" srcId="{5E1B9105-DACB-433C-BCCF-6FE79FE7782F}" destId="{66C1953C-3F06-474D-8E9A-4BB4048F2C70}" srcOrd="0" destOrd="0" parTransId="{2A9AEFA0-5648-4692-8463-7EF6060244D4}" sibTransId="{4E5048CC-D07E-4E27-952B-340A536193B0}"/>
    <dgm:cxn modelId="{637B581A-D05D-406E-90FA-6579640F3AD4}" srcId="{5E1B9105-DACB-433C-BCCF-6FE79FE7782F}" destId="{4C919743-9BAB-46A5-A428-BEB50594B54E}" srcOrd="2" destOrd="0" parTransId="{36AB7626-7359-4803-9AC5-E639ABFA9FF7}" sibTransId="{FB9529EF-F094-4F69-96BB-4F6509854B4C}"/>
    <dgm:cxn modelId="{E1573639-6C6D-4028-95A8-E14C4CFCD974}" type="presParOf" srcId="{92981A70-EC0A-4711-8AEC-79FDBDB28306}" destId="{8E892A5E-C93D-4051-8BFD-2FC01620203D}" srcOrd="0" destOrd="0" presId="urn:microsoft.com/office/officeart/2005/8/layout/hList3"/>
    <dgm:cxn modelId="{98ADFCCF-18D9-48D2-8B07-8AC76CBFEF7E}" type="presParOf" srcId="{92981A70-EC0A-4711-8AEC-79FDBDB28306}" destId="{1212DF16-DAA7-4A43-B1D7-8ABDBCB91FFC}" srcOrd="1" destOrd="0" presId="urn:microsoft.com/office/officeart/2005/8/layout/hList3"/>
    <dgm:cxn modelId="{14E94DD4-3E6D-4920-BE49-8D1DFAC49B84}" type="presParOf" srcId="{1212DF16-DAA7-4A43-B1D7-8ABDBCB91FFC}" destId="{1D9CA53B-E78D-4A22-A654-00F8F2D774E0}" srcOrd="0" destOrd="0" presId="urn:microsoft.com/office/officeart/2005/8/layout/hList3"/>
    <dgm:cxn modelId="{CDA8B00C-3C21-4830-A6FB-C19CFFED3CA7}" type="presParOf" srcId="{1212DF16-DAA7-4A43-B1D7-8ABDBCB91FFC}" destId="{A89ED0F6-2D7F-46CA-88E6-299AA715EBB1}" srcOrd="1" destOrd="0" presId="urn:microsoft.com/office/officeart/2005/8/layout/hList3"/>
    <dgm:cxn modelId="{A025E625-80C5-4BC5-BDD2-639DBC903B28}" type="presParOf" srcId="{1212DF16-DAA7-4A43-B1D7-8ABDBCB91FFC}" destId="{B6C0B2E4-8F45-4754-955E-3F7E5DBF4EF3}" srcOrd="2" destOrd="0" presId="urn:microsoft.com/office/officeart/2005/8/layout/hList3"/>
    <dgm:cxn modelId="{BE01B1E9-24ED-4F9B-890C-2B874495BD94}" type="presParOf" srcId="{92981A70-EC0A-4711-8AEC-79FDBDB28306}" destId="{99E7E8AE-D9F9-4631-A59F-260FEE21B57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A85908-6AE9-42F6-9A85-89C41AFE3B79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4D38735-011E-4109-91FB-9762D161CB50}">
      <dgm:prSet phldrT="[Texto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s-PA" dirty="0" smtClean="0"/>
            <a:t>COMPETENCIAS GENERICAS</a:t>
          </a:r>
          <a:endParaRPr lang="es-ES" dirty="0"/>
        </a:p>
      </dgm:t>
    </dgm:pt>
    <dgm:pt modelId="{6EE57795-B9FD-4D84-A8DA-7A2AF9B92BF3}" type="parTrans" cxnId="{A8B5CE93-A990-44D8-9D6E-33A13F240520}">
      <dgm:prSet/>
      <dgm:spPr/>
      <dgm:t>
        <a:bodyPr/>
        <a:lstStyle/>
        <a:p>
          <a:endParaRPr lang="es-ES"/>
        </a:p>
      </dgm:t>
    </dgm:pt>
    <dgm:pt modelId="{7751A2AA-9EA7-4C4E-871F-D7899A64B693}" type="sibTrans" cxnId="{A8B5CE93-A990-44D8-9D6E-33A13F240520}">
      <dgm:prSet/>
      <dgm:spPr/>
      <dgm:t>
        <a:bodyPr/>
        <a:lstStyle/>
        <a:p>
          <a:endParaRPr lang="es-ES"/>
        </a:p>
      </dgm:t>
    </dgm:pt>
    <dgm:pt modelId="{1F47C70F-5D8C-439D-8A3A-17C065255F76}">
      <dgm:prSet phldrT="[Texto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/>
          <a:r>
            <a:rPr lang="es-PA" sz="2800" dirty="0" smtClean="0">
              <a:solidFill>
                <a:schemeClr val="tx1"/>
              </a:solidFill>
            </a:rPr>
            <a:t>COMPETENCIA INTERPERSONALES.</a:t>
          </a:r>
        </a:p>
        <a:p>
          <a:pPr algn="ctr"/>
          <a:endParaRPr lang="es-PA" sz="2800" dirty="0" smtClean="0">
            <a:solidFill>
              <a:schemeClr val="tx1"/>
            </a:solidFill>
          </a:endParaRPr>
        </a:p>
        <a:p>
          <a:pPr algn="l"/>
          <a:r>
            <a:rPr lang="es-PA" sz="2800" dirty="0" smtClean="0">
              <a:solidFill>
                <a:schemeClr val="tx1"/>
              </a:solidFill>
            </a:rPr>
            <a:t>Comunicación,</a:t>
          </a:r>
        </a:p>
        <a:p>
          <a:pPr algn="l"/>
          <a:r>
            <a:rPr lang="es-PA" sz="2800" dirty="0" smtClean="0">
              <a:solidFill>
                <a:schemeClr val="tx1"/>
              </a:solidFill>
            </a:rPr>
            <a:t>Trabajo en equipo,</a:t>
          </a:r>
        </a:p>
        <a:p>
          <a:pPr algn="l"/>
          <a:r>
            <a:rPr lang="es-PA" sz="2800" dirty="0" smtClean="0">
              <a:solidFill>
                <a:schemeClr val="tx1"/>
              </a:solidFill>
            </a:rPr>
            <a:t>Liderazgo.</a:t>
          </a:r>
          <a:endParaRPr lang="es-ES" sz="2800" dirty="0">
            <a:solidFill>
              <a:schemeClr val="tx1"/>
            </a:solidFill>
          </a:endParaRPr>
        </a:p>
      </dgm:t>
    </dgm:pt>
    <dgm:pt modelId="{891DB9AA-614F-453C-826A-61F748DDABBF}" type="parTrans" cxnId="{AE6C9EB5-70C9-487C-8ACF-0BB37C87BD81}">
      <dgm:prSet/>
      <dgm:spPr/>
      <dgm:t>
        <a:bodyPr/>
        <a:lstStyle/>
        <a:p>
          <a:endParaRPr lang="es-ES"/>
        </a:p>
      </dgm:t>
    </dgm:pt>
    <dgm:pt modelId="{DE13F6A9-551D-4EB9-8868-B5F270D54E07}" type="sibTrans" cxnId="{AE6C9EB5-70C9-487C-8ACF-0BB37C87BD81}">
      <dgm:prSet/>
      <dgm:spPr/>
      <dgm:t>
        <a:bodyPr/>
        <a:lstStyle/>
        <a:p>
          <a:endParaRPr lang="es-ES"/>
        </a:p>
      </dgm:t>
    </dgm:pt>
    <dgm:pt modelId="{50BDAF86-69F8-4088-B513-D4996DD17D89}">
      <dgm:prSet phldrT="[Texto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/>
          <a:r>
            <a:rPr lang="es-PA" sz="2800" dirty="0" smtClean="0">
              <a:solidFill>
                <a:schemeClr val="tx1"/>
              </a:solidFill>
            </a:rPr>
            <a:t>COMPETENCIA COGNITIVAS</a:t>
          </a:r>
        </a:p>
        <a:p>
          <a:pPr algn="l"/>
          <a:r>
            <a:rPr lang="es-PA" sz="2800" dirty="0" smtClean="0">
              <a:solidFill>
                <a:schemeClr val="tx1"/>
              </a:solidFill>
            </a:rPr>
            <a:t>Resolución de problema.</a:t>
          </a:r>
        </a:p>
        <a:p>
          <a:pPr algn="l"/>
          <a:r>
            <a:rPr lang="es-PA" sz="2800" dirty="0" smtClean="0">
              <a:solidFill>
                <a:schemeClr val="tx1"/>
              </a:solidFill>
            </a:rPr>
            <a:t>Pensamiento critico.</a:t>
          </a:r>
        </a:p>
        <a:p>
          <a:pPr algn="l"/>
          <a:r>
            <a:rPr lang="es-PA" sz="2800" dirty="0" smtClean="0">
              <a:solidFill>
                <a:schemeClr val="tx1"/>
              </a:solidFill>
            </a:rPr>
            <a:t>Razonamiento cotidiano.</a:t>
          </a:r>
        </a:p>
        <a:p>
          <a:pPr algn="l"/>
          <a:r>
            <a:rPr lang="es-PA" sz="2800" dirty="0" smtClean="0">
              <a:solidFill>
                <a:schemeClr val="tx1"/>
              </a:solidFill>
            </a:rPr>
            <a:t>Creatividad</a:t>
          </a:r>
        </a:p>
        <a:p>
          <a:pPr algn="l"/>
          <a:endParaRPr lang="es-ES" sz="1200" dirty="0"/>
        </a:p>
      </dgm:t>
    </dgm:pt>
    <dgm:pt modelId="{C91E00C8-2CD0-4CBC-B779-A11D2D5C22DA}" type="parTrans" cxnId="{D6EFC35E-ACB9-4D48-8774-4DC2F5F35EC6}">
      <dgm:prSet/>
      <dgm:spPr/>
      <dgm:t>
        <a:bodyPr/>
        <a:lstStyle/>
        <a:p>
          <a:endParaRPr lang="es-ES"/>
        </a:p>
      </dgm:t>
    </dgm:pt>
    <dgm:pt modelId="{D261409C-113C-4125-ADA3-BB16D05DA9C8}" type="sibTrans" cxnId="{D6EFC35E-ACB9-4D48-8774-4DC2F5F35EC6}">
      <dgm:prSet/>
      <dgm:spPr/>
      <dgm:t>
        <a:bodyPr/>
        <a:lstStyle/>
        <a:p>
          <a:endParaRPr lang="es-ES"/>
        </a:p>
      </dgm:t>
    </dgm:pt>
    <dgm:pt modelId="{D7355F96-2499-41B4-82BB-6FBECCF0925F}">
      <dgm:prSet phldrT="[Texto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/>
          <a:r>
            <a:rPr lang="es-PA" sz="2800" dirty="0" smtClean="0">
              <a:solidFill>
                <a:schemeClr val="tx1"/>
              </a:solidFill>
            </a:rPr>
            <a:t>COMPETENCIAS INSTRUMENTALES</a:t>
          </a:r>
        </a:p>
        <a:p>
          <a:pPr algn="l"/>
          <a:endParaRPr lang="es-PA" sz="2800" dirty="0" smtClean="0">
            <a:solidFill>
              <a:schemeClr val="tx1"/>
            </a:solidFill>
          </a:endParaRPr>
        </a:p>
        <a:p>
          <a:pPr algn="l"/>
          <a:r>
            <a:rPr lang="es-PA" sz="2800" dirty="0" smtClean="0">
              <a:solidFill>
                <a:schemeClr val="tx1"/>
              </a:solidFill>
            </a:rPr>
            <a:t>Gestión.</a:t>
          </a:r>
        </a:p>
        <a:p>
          <a:pPr algn="l"/>
          <a:r>
            <a:rPr lang="es-PA" sz="2800" dirty="0" smtClean="0">
              <a:solidFill>
                <a:schemeClr val="tx1"/>
              </a:solidFill>
            </a:rPr>
            <a:t>Instrumental (idiomas, informática, documental</a:t>
          </a:r>
        </a:p>
        <a:p>
          <a:pPr algn="ctr"/>
          <a:endParaRPr lang="es-ES" sz="1200" dirty="0"/>
        </a:p>
      </dgm:t>
    </dgm:pt>
    <dgm:pt modelId="{CECF7B15-6591-47D9-9ED6-BA6A6237EF63}" type="parTrans" cxnId="{88AEAB8B-B3FB-4347-B216-183A0885E8CE}">
      <dgm:prSet/>
      <dgm:spPr/>
      <dgm:t>
        <a:bodyPr/>
        <a:lstStyle/>
        <a:p>
          <a:endParaRPr lang="es-ES"/>
        </a:p>
      </dgm:t>
    </dgm:pt>
    <dgm:pt modelId="{219EBCF2-9799-4217-BCC8-44A1D7E45B65}" type="sibTrans" cxnId="{88AEAB8B-B3FB-4347-B216-183A0885E8CE}">
      <dgm:prSet/>
      <dgm:spPr/>
      <dgm:t>
        <a:bodyPr/>
        <a:lstStyle/>
        <a:p>
          <a:endParaRPr lang="es-ES"/>
        </a:p>
      </dgm:t>
    </dgm:pt>
    <dgm:pt modelId="{D23485F1-9229-4BA5-9E93-8C7E444F3293}" type="pres">
      <dgm:prSet presAssocID="{24A85908-6AE9-42F6-9A85-89C41AFE3B7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6EB24BD-7CE3-4035-ADE9-C2B6754C8693}" type="pres">
      <dgm:prSet presAssocID="{F4D38735-011E-4109-91FB-9762D161CB50}" presName="roof" presStyleLbl="dkBgShp" presStyleIdx="0" presStyleCnt="2" custScaleY="85185"/>
      <dgm:spPr/>
      <dgm:t>
        <a:bodyPr/>
        <a:lstStyle/>
        <a:p>
          <a:endParaRPr lang="es-ES"/>
        </a:p>
      </dgm:t>
    </dgm:pt>
    <dgm:pt modelId="{66889998-6D9E-4311-9CAD-8FCA821C2025}" type="pres">
      <dgm:prSet presAssocID="{F4D38735-011E-4109-91FB-9762D161CB50}" presName="pillars" presStyleCnt="0"/>
      <dgm:spPr/>
    </dgm:pt>
    <dgm:pt modelId="{EA2BA5BB-67AE-49B9-90F7-892377CF83D7}" type="pres">
      <dgm:prSet presAssocID="{F4D38735-011E-4109-91FB-9762D161CB50}" presName="pillar1" presStyleLbl="node1" presStyleIdx="0" presStyleCnt="3" custScaleY="1141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0D64CE-950D-4228-9A44-26E7B2A18852}" type="pres">
      <dgm:prSet presAssocID="{50BDAF86-69F8-4088-B513-D4996DD17D89}" presName="pillarX" presStyleLbl="node1" presStyleIdx="1" presStyleCnt="3" custScaleX="100098" custScaleY="1141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B0C87F-EBA7-4632-85FB-00A3BE20B491}" type="pres">
      <dgm:prSet presAssocID="{D7355F96-2499-41B4-82BB-6FBECCF0925F}" presName="pillarX" presStyleLbl="node1" presStyleIdx="2" presStyleCnt="3" custScaleY="1141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CB0600-D282-4B44-B9D8-07795BA90F9E}" type="pres">
      <dgm:prSet presAssocID="{F4D38735-011E-4109-91FB-9762D161CB50}" presName="base" presStyleLbl="dkBgShp" presStyleIdx="1" presStyleCnt="2"/>
      <dgm:spPr/>
    </dgm:pt>
  </dgm:ptLst>
  <dgm:cxnLst>
    <dgm:cxn modelId="{AE6C9EB5-70C9-487C-8ACF-0BB37C87BD81}" srcId="{F4D38735-011E-4109-91FB-9762D161CB50}" destId="{1F47C70F-5D8C-439D-8A3A-17C065255F76}" srcOrd="0" destOrd="0" parTransId="{891DB9AA-614F-453C-826A-61F748DDABBF}" sibTransId="{DE13F6A9-551D-4EB9-8868-B5F270D54E07}"/>
    <dgm:cxn modelId="{88AEAB8B-B3FB-4347-B216-183A0885E8CE}" srcId="{F4D38735-011E-4109-91FB-9762D161CB50}" destId="{D7355F96-2499-41B4-82BB-6FBECCF0925F}" srcOrd="2" destOrd="0" parTransId="{CECF7B15-6591-47D9-9ED6-BA6A6237EF63}" sibTransId="{219EBCF2-9799-4217-BCC8-44A1D7E45B65}"/>
    <dgm:cxn modelId="{3EB21F12-A7CF-4A61-AE0B-C21A261BBF72}" type="presOf" srcId="{D7355F96-2499-41B4-82BB-6FBECCF0925F}" destId="{5DB0C87F-EBA7-4632-85FB-00A3BE20B491}" srcOrd="0" destOrd="0" presId="urn:microsoft.com/office/officeart/2005/8/layout/hList3"/>
    <dgm:cxn modelId="{D6EFC35E-ACB9-4D48-8774-4DC2F5F35EC6}" srcId="{F4D38735-011E-4109-91FB-9762D161CB50}" destId="{50BDAF86-69F8-4088-B513-D4996DD17D89}" srcOrd="1" destOrd="0" parTransId="{C91E00C8-2CD0-4CBC-B779-A11D2D5C22DA}" sibTransId="{D261409C-113C-4125-ADA3-BB16D05DA9C8}"/>
    <dgm:cxn modelId="{A8B5CE93-A990-44D8-9D6E-33A13F240520}" srcId="{24A85908-6AE9-42F6-9A85-89C41AFE3B79}" destId="{F4D38735-011E-4109-91FB-9762D161CB50}" srcOrd="0" destOrd="0" parTransId="{6EE57795-B9FD-4D84-A8DA-7A2AF9B92BF3}" sibTransId="{7751A2AA-9EA7-4C4E-871F-D7899A64B693}"/>
    <dgm:cxn modelId="{C312AFDC-0A29-40D7-9611-3F8DB6EF8AD1}" type="presOf" srcId="{50BDAF86-69F8-4088-B513-D4996DD17D89}" destId="{FF0D64CE-950D-4228-9A44-26E7B2A18852}" srcOrd="0" destOrd="0" presId="urn:microsoft.com/office/officeart/2005/8/layout/hList3"/>
    <dgm:cxn modelId="{D665F486-3A60-4F3E-ACF1-3B844CC7269F}" type="presOf" srcId="{1F47C70F-5D8C-439D-8A3A-17C065255F76}" destId="{EA2BA5BB-67AE-49B9-90F7-892377CF83D7}" srcOrd="0" destOrd="0" presId="urn:microsoft.com/office/officeart/2005/8/layout/hList3"/>
    <dgm:cxn modelId="{887DE62B-383F-4D95-B8C8-CE9C6375852D}" type="presOf" srcId="{F4D38735-011E-4109-91FB-9762D161CB50}" destId="{B6EB24BD-7CE3-4035-ADE9-C2B6754C8693}" srcOrd="0" destOrd="0" presId="urn:microsoft.com/office/officeart/2005/8/layout/hList3"/>
    <dgm:cxn modelId="{7B3AD919-A481-42CF-BD9C-B25BE133DB57}" type="presOf" srcId="{24A85908-6AE9-42F6-9A85-89C41AFE3B79}" destId="{D23485F1-9229-4BA5-9E93-8C7E444F3293}" srcOrd="0" destOrd="0" presId="urn:microsoft.com/office/officeart/2005/8/layout/hList3"/>
    <dgm:cxn modelId="{1B494CE5-5D1B-40A0-9B21-7A235D8E6392}" type="presParOf" srcId="{D23485F1-9229-4BA5-9E93-8C7E444F3293}" destId="{B6EB24BD-7CE3-4035-ADE9-C2B6754C8693}" srcOrd="0" destOrd="0" presId="urn:microsoft.com/office/officeart/2005/8/layout/hList3"/>
    <dgm:cxn modelId="{1A4D8E89-6F50-4394-8770-D4DE0B07D820}" type="presParOf" srcId="{D23485F1-9229-4BA5-9E93-8C7E444F3293}" destId="{66889998-6D9E-4311-9CAD-8FCA821C2025}" srcOrd="1" destOrd="0" presId="urn:microsoft.com/office/officeart/2005/8/layout/hList3"/>
    <dgm:cxn modelId="{E11DB8B8-BA60-4657-A001-87FE887CE604}" type="presParOf" srcId="{66889998-6D9E-4311-9CAD-8FCA821C2025}" destId="{EA2BA5BB-67AE-49B9-90F7-892377CF83D7}" srcOrd="0" destOrd="0" presId="urn:microsoft.com/office/officeart/2005/8/layout/hList3"/>
    <dgm:cxn modelId="{E3AD9CBD-BB6A-4975-8343-0C22A3016D19}" type="presParOf" srcId="{66889998-6D9E-4311-9CAD-8FCA821C2025}" destId="{FF0D64CE-950D-4228-9A44-26E7B2A18852}" srcOrd="1" destOrd="0" presId="urn:microsoft.com/office/officeart/2005/8/layout/hList3"/>
    <dgm:cxn modelId="{E0E560EC-03BE-4EF3-8DCC-5A8B83EF2A87}" type="presParOf" srcId="{66889998-6D9E-4311-9CAD-8FCA821C2025}" destId="{5DB0C87F-EBA7-4632-85FB-00A3BE20B491}" srcOrd="2" destOrd="0" presId="urn:microsoft.com/office/officeart/2005/8/layout/hList3"/>
    <dgm:cxn modelId="{15385397-030E-44DE-90DE-CC29AD2CA6FF}" type="presParOf" srcId="{D23485F1-9229-4BA5-9E93-8C7E444F3293}" destId="{90CB0600-D282-4B44-B9D8-07795BA90F9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828DB4-662B-4372-A52D-AAF9DA991266}" type="doc">
      <dgm:prSet loTypeId="urn:microsoft.com/office/officeart/2005/8/layout/radial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0FFC45C-7C06-4CDD-A17D-A38C66EC968D}">
      <dgm:prSet phldrT="[Texto]" custT="1"/>
      <dgm:spPr/>
      <dgm:t>
        <a:bodyPr/>
        <a:lstStyle/>
        <a:p>
          <a:r>
            <a:rPr lang="es-PA" sz="2800" b="1" dirty="0" smtClean="0"/>
            <a:t>COMPETENCIA DEL DOCENTE PANAMEÑO</a:t>
          </a:r>
          <a:endParaRPr lang="es-ES" sz="2800" b="1" dirty="0"/>
        </a:p>
      </dgm:t>
    </dgm:pt>
    <dgm:pt modelId="{E525164B-0C98-40E2-A408-CB25505B8517}" type="parTrans" cxnId="{CFA32CF3-1F64-492D-9FFB-CC15A1DEA8FB}">
      <dgm:prSet/>
      <dgm:spPr/>
      <dgm:t>
        <a:bodyPr/>
        <a:lstStyle/>
        <a:p>
          <a:endParaRPr lang="es-ES"/>
        </a:p>
      </dgm:t>
    </dgm:pt>
    <dgm:pt modelId="{A798E349-A89F-4406-87C4-1399ADAD74F9}" type="sibTrans" cxnId="{CFA32CF3-1F64-492D-9FFB-CC15A1DEA8FB}">
      <dgm:prSet/>
      <dgm:spPr/>
      <dgm:t>
        <a:bodyPr/>
        <a:lstStyle/>
        <a:p>
          <a:endParaRPr lang="es-ES"/>
        </a:p>
      </dgm:t>
    </dgm:pt>
    <dgm:pt modelId="{DE106626-5EAD-4358-B58D-496DBBF553CE}">
      <dgm:prSet phldrT="[Texto]"/>
      <dgm:spPr/>
      <dgm:t>
        <a:bodyPr/>
        <a:lstStyle/>
        <a:p>
          <a:r>
            <a:rPr lang="es-PA" dirty="0" smtClean="0"/>
            <a:t>CAPACIDAD DE TRABAJO EN EQUIPO</a:t>
          </a:r>
          <a:endParaRPr lang="es-ES" dirty="0"/>
        </a:p>
      </dgm:t>
    </dgm:pt>
    <dgm:pt modelId="{41E03187-46BB-4EAE-B19D-694FDC420893}" type="parTrans" cxnId="{6AAA3C13-D3C8-4B9D-9F44-F8DF007A271E}">
      <dgm:prSet/>
      <dgm:spPr/>
      <dgm:t>
        <a:bodyPr/>
        <a:lstStyle/>
        <a:p>
          <a:endParaRPr lang="es-ES"/>
        </a:p>
      </dgm:t>
    </dgm:pt>
    <dgm:pt modelId="{12C8377B-3077-4FFC-B5DF-C9BC4F7A4272}" type="sibTrans" cxnId="{6AAA3C13-D3C8-4B9D-9F44-F8DF007A271E}">
      <dgm:prSet/>
      <dgm:spPr/>
      <dgm:t>
        <a:bodyPr/>
        <a:lstStyle/>
        <a:p>
          <a:endParaRPr lang="es-ES"/>
        </a:p>
      </dgm:t>
    </dgm:pt>
    <dgm:pt modelId="{0C4CBD05-BF37-4CE7-9609-B392412447A6}">
      <dgm:prSet phldrT="[Texto]"/>
      <dgm:spPr/>
      <dgm:t>
        <a:bodyPr/>
        <a:lstStyle/>
        <a:p>
          <a:r>
            <a:rPr lang="es-PA" dirty="0" smtClean="0"/>
            <a:t>USO CORRECTO DE LAS  N. TIC.</a:t>
          </a:r>
          <a:endParaRPr lang="es-ES" dirty="0"/>
        </a:p>
      </dgm:t>
    </dgm:pt>
    <dgm:pt modelId="{BB864B07-4140-4539-88CD-CBA6265B43FF}" type="parTrans" cxnId="{83D870D9-AAA8-4EA1-BBD5-4FDE243EB05D}">
      <dgm:prSet/>
      <dgm:spPr/>
      <dgm:t>
        <a:bodyPr/>
        <a:lstStyle/>
        <a:p>
          <a:endParaRPr lang="es-ES"/>
        </a:p>
      </dgm:t>
    </dgm:pt>
    <dgm:pt modelId="{882BFABA-5A78-4876-BAA8-465191712573}" type="sibTrans" cxnId="{83D870D9-AAA8-4EA1-BBD5-4FDE243EB05D}">
      <dgm:prSet/>
      <dgm:spPr/>
      <dgm:t>
        <a:bodyPr/>
        <a:lstStyle/>
        <a:p>
          <a:endParaRPr lang="es-ES"/>
        </a:p>
      </dgm:t>
    </dgm:pt>
    <dgm:pt modelId="{AA5B51FA-53FA-4324-8B36-22D882BB3116}">
      <dgm:prSet phldrT="[Texto]" custT="1"/>
      <dgm:spPr/>
      <dgm:t>
        <a:bodyPr/>
        <a:lstStyle/>
        <a:p>
          <a:r>
            <a:rPr lang="es-PA" sz="2000" dirty="0" smtClean="0"/>
            <a:t>AUTO EVALUACIÓN CONTINUA  </a:t>
          </a:r>
          <a:endParaRPr lang="es-ES" sz="2000" dirty="0"/>
        </a:p>
      </dgm:t>
    </dgm:pt>
    <dgm:pt modelId="{0E51EF76-02CF-4E49-8786-C69E2D45E73A}" type="parTrans" cxnId="{73EDD01A-4A4D-479D-8B87-5DF953B2AD4D}">
      <dgm:prSet/>
      <dgm:spPr/>
      <dgm:t>
        <a:bodyPr/>
        <a:lstStyle/>
        <a:p>
          <a:endParaRPr lang="es-ES"/>
        </a:p>
      </dgm:t>
    </dgm:pt>
    <dgm:pt modelId="{FDEC457B-28D6-4714-8AA9-DE2A2AA38B28}" type="sibTrans" cxnId="{73EDD01A-4A4D-479D-8B87-5DF953B2AD4D}">
      <dgm:prSet/>
      <dgm:spPr/>
      <dgm:t>
        <a:bodyPr/>
        <a:lstStyle/>
        <a:p>
          <a:endParaRPr lang="es-ES"/>
        </a:p>
      </dgm:t>
    </dgm:pt>
    <dgm:pt modelId="{568A8573-E381-44C2-90A5-8D52766B6814}">
      <dgm:prSet phldrT="[Texto]"/>
      <dgm:spPr/>
      <dgm:t>
        <a:bodyPr/>
        <a:lstStyle/>
        <a:p>
          <a:r>
            <a:rPr lang="es-PA" dirty="0" smtClean="0"/>
            <a:t>GESTIÓN DE FORMACIÓN  PERMANENTE</a:t>
          </a:r>
          <a:endParaRPr lang="es-ES" dirty="0"/>
        </a:p>
      </dgm:t>
    </dgm:pt>
    <dgm:pt modelId="{BF89719A-0E9C-4867-84E7-81D4E5350A5E}" type="parTrans" cxnId="{E84639C3-27FE-4765-AEB9-9DF2BF64AF49}">
      <dgm:prSet/>
      <dgm:spPr/>
      <dgm:t>
        <a:bodyPr/>
        <a:lstStyle/>
        <a:p>
          <a:endParaRPr lang="es-ES"/>
        </a:p>
      </dgm:t>
    </dgm:pt>
    <dgm:pt modelId="{228DE89F-8D61-42A4-84B7-3039815B3B87}" type="sibTrans" cxnId="{E84639C3-27FE-4765-AEB9-9DF2BF64AF49}">
      <dgm:prSet/>
      <dgm:spPr/>
      <dgm:t>
        <a:bodyPr/>
        <a:lstStyle/>
        <a:p>
          <a:endParaRPr lang="es-ES"/>
        </a:p>
      </dgm:t>
    </dgm:pt>
    <dgm:pt modelId="{FE6E8805-FC21-400B-90A3-0F54825DCF93}">
      <dgm:prSet/>
      <dgm:spPr/>
      <dgm:t>
        <a:bodyPr/>
        <a:lstStyle/>
        <a:p>
          <a:r>
            <a:rPr lang="es-PA" dirty="0" smtClean="0"/>
            <a:t>CRATIVIDAD  Y LIDERAZGO</a:t>
          </a:r>
          <a:endParaRPr lang="es-ES" dirty="0"/>
        </a:p>
      </dgm:t>
    </dgm:pt>
    <dgm:pt modelId="{7F23A971-469E-43F0-B6B2-BADA32828B1D}" type="parTrans" cxnId="{0E330104-7D9F-4F74-A802-5386B3E005D2}">
      <dgm:prSet/>
      <dgm:spPr/>
      <dgm:t>
        <a:bodyPr/>
        <a:lstStyle/>
        <a:p>
          <a:endParaRPr lang="es-ES"/>
        </a:p>
      </dgm:t>
    </dgm:pt>
    <dgm:pt modelId="{2C2FDAFE-4602-4A72-AEBF-C442D19A9B76}" type="sibTrans" cxnId="{0E330104-7D9F-4F74-A802-5386B3E005D2}">
      <dgm:prSet/>
      <dgm:spPr/>
      <dgm:t>
        <a:bodyPr/>
        <a:lstStyle/>
        <a:p>
          <a:endParaRPr lang="es-ES"/>
        </a:p>
      </dgm:t>
    </dgm:pt>
    <dgm:pt modelId="{BD9D9922-AFEC-4E7A-ACA1-7E1A6A376972}">
      <dgm:prSet custT="1"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6200000" scaled="0"/>
        </a:gradFill>
      </dgm:spPr>
      <dgm:t>
        <a:bodyPr/>
        <a:lstStyle/>
        <a:p>
          <a:r>
            <a:rPr lang="es-PA" sz="2000" b="1" dirty="0" smtClean="0"/>
            <a:t>MEDIADOR</a:t>
          </a:r>
          <a:endParaRPr lang="es-ES" sz="2000" b="1" dirty="0"/>
        </a:p>
      </dgm:t>
    </dgm:pt>
    <dgm:pt modelId="{29FE72CC-BFD4-43A0-AB4E-D52ACEC80D18}" type="parTrans" cxnId="{1BC986C5-D9C5-4D15-A3C3-75B359860E0B}">
      <dgm:prSet/>
      <dgm:spPr/>
      <dgm:t>
        <a:bodyPr/>
        <a:lstStyle/>
        <a:p>
          <a:endParaRPr lang="es-ES"/>
        </a:p>
      </dgm:t>
    </dgm:pt>
    <dgm:pt modelId="{2F32776A-63E8-4739-A6FB-B7B853CCF560}" type="sibTrans" cxnId="{1BC986C5-D9C5-4D15-A3C3-75B359860E0B}">
      <dgm:prSet/>
      <dgm:spPr/>
      <dgm:t>
        <a:bodyPr/>
        <a:lstStyle/>
        <a:p>
          <a:endParaRPr lang="es-ES"/>
        </a:p>
      </dgm:t>
    </dgm:pt>
    <dgm:pt modelId="{CDFB34E6-B60A-47C8-9FE8-BE7E80D43DF0}" type="pres">
      <dgm:prSet presAssocID="{40828DB4-662B-4372-A52D-AAF9DA99126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0D4843C-B63D-491D-9FFB-B98A44EADB89}" type="pres">
      <dgm:prSet presAssocID="{30FFC45C-7C06-4CDD-A17D-A38C66EC968D}" presName="centerShape" presStyleLbl="node0" presStyleIdx="0" presStyleCnt="1" custScaleX="178628" custScaleY="143536" custLinFactNeighborX="3235" custLinFactNeighborY="1200"/>
      <dgm:spPr/>
      <dgm:t>
        <a:bodyPr/>
        <a:lstStyle/>
        <a:p>
          <a:endParaRPr lang="es-ES"/>
        </a:p>
      </dgm:t>
    </dgm:pt>
    <dgm:pt modelId="{2C6D3AF4-A789-487E-9991-6AD4173B85F9}" type="pres">
      <dgm:prSet presAssocID="{41E03187-46BB-4EAE-B19D-694FDC420893}" presName="Name9" presStyleLbl="parChTrans1D2" presStyleIdx="0" presStyleCnt="6"/>
      <dgm:spPr/>
      <dgm:t>
        <a:bodyPr/>
        <a:lstStyle/>
        <a:p>
          <a:endParaRPr lang="es-ES"/>
        </a:p>
      </dgm:t>
    </dgm:pt>
    <dgm:pt modelId="{5B360698-369A-47E1-A5E7-806D7C9BA37B}" type="pres">
      <dgm:prSet presAssocID="{41E03187-46BB-4EAE-B19D-694FDC420893}" presName="connTx" presStyleLbl="parChTrans1D2" presStyleIdx="0" presStyleCnt="6"/>
      <dgm:spPr/>
      <dgm:t>
        <a:bodyPr/>
        <a:lstStyle/>
        <a:p>
          <a:endParaRPr lang="es-ES"/>
        </a:p>
      </dgm:t>
    </dgm:pt>
    <dgm:pt modelId="{228F8EBD-2636-4D86-95CF-AEF6B97CDB7F}" type="pres">
      <dgm:prSet presAssocID="{DE106626-5EAD-4358-B58D-496DBBF553CE}" presName="node" presStyleLbl="node1" presStyleIdx="0" presStyleCnt="6" custRadScaleRad="101085" custRadScaleInc="34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3122CF-170E-41B8-AD82-1C241A19770B}" type="pres">
      <dgm:prSet presAssocID="{BB864B07-4140-4539-88CD-CBA6265B43FF}" presName="Name9" presStyleLbl="parChTrans1D2" presStyleIdx="1" presStyleCnt="6"/>
      <dgm:spPr/>
      <dgm:t>
        <a:bodyPr/>
        <a:lstStyle/>
        <a:p>
          <a:endParaRPr lang="es-ES"/>
        </a:p>
      </dgm:t>
    </dgm:pt>
    <dgm:pt modelId="{C995BC0C-9A50-4BAD-957E-F79A57587FE4}" type="pres">
      <dgm:prSet presAssocID="{BB864B07-4140-4539-88CD-CBA6265B43FF}" presName="connTx" presStyleLbl="parChTrans1D2" presStyleIdx="1" presStyleCnt="6"/>
      <dgm:spPr/>
      <dgm:t>
        <a:bodyPr/>
        <a:lstStyle/>
        <a:p>
          <a:endParaRPr lang="es-ES"/>
        </a:p>
      </dgm:t>
    </dgm:pt>
    <dgm:pt modelId="{8585B277-2A7F-475C-B348-58CEB722FAC6}" type="pres">
      <dgm:prSet presAssocID="{0C4CBD05-BF37-4CE7-9609-B392412447A6}" presName="node" presStyleLbl="node1" presStyleIdx="1" presStyleCnt="6" custScaleX="119525" custRadScaleRad="133989" custRadScaleInc="-4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79D8AB-8408-4847-BA8F-2F9D61B94A02}" type="pres">
      <dgm:prSet presAssocID="{0E51EF76-02CF-4E49-8786-C69E2D45E73A}" presName="Name9" presStyleLbl="parChTrans1D2" presStyleIdx="2" presStyleCnt="6"/>
      <dgm:spPr/>
      <dgm:t>
        <a:bodyPr/>
        <a:lstStyle/>
        <a:p>
          <a:endParaRPr lang="es-ES"/>
        </a:p>
      </dgm:t>
    </dgm:pt>
    <dgm:pt modelId="{97046E40-5A05-48EE-922A-122CED8C551B}" type="pres">
      <dgm:prSet presAssocID="{0E51EF76-02CF-4E49-8786-C69E2D45E73A}" presName="connTx" presStyleLbl="parChTrans1D2" presStyleIdx="2" presStyleCnt="6"/>
      <dgm:spPr/>
      <dgm:t>
        <a:bodyPr/>
        <a:lstStyle/>
        <a:p>
          <a:endParaRPr lang="es-ES"/>
        </a:p>
      </dgm:t>
    </dgm:pt>
    <dgm:pt modelId="{CD6D077C-C8F4-4021-8D95-8D72CD655C10}" type="pres">
      <dgm:prSet presAssocID="{AA5B51FA-53FA-4324-8B36-22D882BB3116}" presName="node" presStyleLbl="node1" presStyleIdx="2" presStyleCnt="6" custScaleX="120527" custScaleY="111097" custRadScaleRad="144203" custRadScaleInc="-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10766C-C880-4F81-8218-DB23CED88DE4}" type="pres">
      <dgm:prSet presAssocID="{BF89719A-0E9C-4867-84E7-81D4E5350A5E}" presName="Name9" presStyleLbl="parChTrans1D2" presStyleIdx="3" presStyleCnt="6"/>
      <dgm:spPr/>
      <dgm:t>
        <a:bodyPr/>
        <a:lstStyle/>
        <a:p>
          <a:endParaRPr lang="es-ES"/>
        </a:p>
      </dgm:t>
    </dgm:pt>
    <dgm:pt modelId="{9E60D20C-8DB9-443D-975A-38FB112202CD}" type="pres">
      <dgm:prSet presAssocID="{BF89719A-0E9C-4867-84E7-81D4E5350A5E}" presName="connTx" presStyleLbl="parChTrans1D2" presStyleIdx="3" presStyleCnt="6"/>
      <dgm:spPr/>
      <dgm:t>
        <a:bodyPr/>
        <a:lstStyle/>
        <a:p>
          <a:endParaRPr lang="es-ES"/>
        </a:p>
      </dgm:t>
    </dgm:pt>
    <dgm:pt modelId="{D85011B9-024C-4949-8CB6-A2381696F14E}" type="pres">
      <dgm:prSet presAssocID="{568A8573-E381-44C2-90A5-8D52766B6814}" presName="node" presStyleLbl="node1" presStyleIdx="3" presStyleCnt="6" custScaleX="113672" custRadScaleRad="132975" custRadScaleInc="4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B75564-D746-4AC9-9731-4734142EA5B4}" type="pres">
      <dgm:prSet presAssocID="{7F23A971-469E-43F0-B6B2-BADA32828B1D}" presName="Name9" presStyleLbl="parChTrans1D2" presStyleIdx="4" presStyleCnt="6"/>
      <dgm:spPr/>
      <dgm:t>
        <a:bodyPr/>
        <a:lstStyle/>
        <a:p>
          <a:endParaRPr lang="es-ES"/>
        </a:p>
      </dgm:t>
    </dgm:pt>
    <dgm:pt modelId="{8E7AAFF0-F0AB-4BE2-9278-629E1D64B8D7}" type="pres">
      <dgm:prSet presAssocID="{7F23A971-469E-43F0-B6B2-BADA32828B1D}" presName="connTx" presStyleLbl="parChTrans1D2" presStyleIdx="4" presStyleCnt="6"/>
      <dgm:spPr/>
      <dgm:t>
        <a:bodyPr/>
        <a:lstStyle/>
        <a:p>
          <a:endParaRPr lang="es-ES"/>
        </a:p>
      </dgm:t>
    </dgm:pt>
    <dgm:pt modelId="{9CB2CF7B-C006-49BD-A694-DDC0C35ADCE5}" type="pres">
      <dgm:prSet presAssocID="{FE6E8805-FC21-400B-90A3-0F54825DCF93}" presName="node" presStyleLbl="node1" presStyleIdx="4" presStyleCnt="6" custRadScaleRad="117314" custRadScaleInc="106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AC10FA-E313-4BD2-9A1D-9B15870E75DA}" type="pres">
      <dgm:prSet presAssocID="{29FE72CC-BFD4-43A0-AB4E-D52ACEC80D18}" presName="Name9" presStyleLbl="parChTrans1D2" presStyleIdx="5" presStyleCnt="6"/>
      <dgm:spPr/>
      <dgm:t>
        <a:bodyPr/>
        <a:lstStyle/>
        <a:p>
          <a:endParaRPr lang="es-ES"/>
        </a:p>
      </dgm:t>
    </dgm:pt>
    <dgm:pt modelId="{02F0D64E-F21C-4B9D-82BA-257C0119A83E}" type="pres">
      <dgm:prSet presAssocID="{29FE72CC-BFD4-43A0-AB4E-D52ACEC80D18}" presName="connTx" presStyleLbl="parChTrans1D2" presStyleIdx="5" presStyleCnt="6"/>
      <dgm:spPr/>
      <dgm:t>
        <a:bodyPr/>
        <a:lstStyle/>
        <a:p>
          <a:endParaRPr lang="es-ES"/>
        </a:p>
      </dgm:t>
    </dgm:pt>
    <dgm:pt modelId="{7CBE58FD-1BCA-465E-B638-DCDEC008E5D1}" type="pres">
      <dgm:prSet presAssocID="{BD9D9922-AFEC-4E7A-ACA1-7E1A6A376972}" presName="node" presStyleLbl="node1" presStyleIdx="5" presStyleCnt="6" custRadScaleRad="123555" custRadScaleInc="-163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FA32CF3-1F64-492D-9FFB-CC15A1DEA8FB}" srcId="{40828DB4-662B-4372-A52D-AAF9DA991266}" destId="{30FFC45C-7C06-4CDD-A17D-A38C66EC968D}" srcOrd="0" destOrd="0" parTransId="{E525164B-0C98-40E2-A408-CB25505B8517}" sibTransId="{A798E349-A89F-4406-87C4-1399ADAD74F9}"/>
    <dgm:cxn modelId="{6AAA3C13-D3C8-4B9D-9F44-F8DF007A271E}" srcId="{30FFC45C-7C06-4CDD-A17D-A38C66EC968D}" destId="{DE106626-5EAD-4358-B58D-496DBBF553CE}" srcOrd="0" destOrd="0" parTransId="{41E03187-46BB-4EAE-B19D-694FDC420893}" sibTransId="{12C8377B-3077-4FFC-B5DF-C9BC4F7A4272}"/>
    <dgm:cxn modelId="{F902F5DB-8EFA-4840-96B1-5020ACD9E0B6}" type="presOf" srcId="{41E03187-46BB-4EAE-B19D-694FDC420893}" destId="{5B360698-369A-47E1-A5E7-806D7C9BA37B}" srcOrd="1" destOrd="0" presId="urn:microsoft.com/office/officeart/2005/8/layout/radial1"/>
    <dgm:cxn modelId="{0E330104-7D9F-4F74-A802-5386B3E005D2}" srcId="{30FFC45C-7C06-4CDD-A17D-A38C66EC968D}" destId="{FE6E8805-FC21-400B-90A3-0F54825DCF93}" srcOrd="4" destOrd="0" parTransId="{7F23A971-469E-43F0-B6B2-BADA32828B1D}" sibTransId="{2C2FDAFE-4602-4A72-AEBF-C442D19A9B76}"/>
    <dgm:cxn modelId="{01EDC852-A04F-4AB7-8B1A-F4BA365C22D9}" type="presOf" srcId="{7F23A971-469E-43F0-B6B2-BADA32828B1D}" destId="{8E7AAFF0-F0AB-4BE2-9278-629E1D64B8D7}" srcOrd="1" destOrd="0" presId="urn:microsoft.com/office/officeart/2005/8/layout/radial1"/>
    <dgm:cxn modelId="{63F0C398-CD88-40F9-B4EF-2C2127B0C041}" type="presOf" srcId="{40828DB4-662B-4372-A52D-AAF9DA991266}" destId="{CDFB34E6-B60A-47C8-9FE8-BE7E80D43DF0}" srcOrd="0" destOrd="0" presId="urn:microsoft.com/office/officeart/2005/8/layout/radial1"/>
    <dgm:cxn modelId="{1BC986C5-D9C5-4D15-A3C3-75B359860E0B}" srcId="{30FFC45C-7C06-4CDD-A17D-A38C66EC968D}" destId="{BD9D9922-AFEC-4E7A-ACA1-7E1A6A376972}" srcOrd="5" destOrd="0" parTransId="{29FE72CC-BFD4-43A0-AB4E-D52ACEC80D18}" sibTransId="{2F32776A-63E8-4739-A6FB-B7B853CCF560}"/>
    <dgm:cxn modelId="{73EDD01A-4A4D-479D-8B87-5DF953B2AD4D}" srcId="{30FFC45C-7C06-4CDD-A17D-A38C66EC968D}" destId="{AA5B51FA-53FA-4324-8B36-22D882BB3116}" srcOrd="2" destOrd="0" parTransId="{0E51EF76-02CF-4E49-8786-C69E2D45E73A}" sibTransId="{FDEC457B-28D6-4714-8AA9-DE2A2AA38B28}"/>
    <dgm:cxn modelId="{0CDB840C-9CB4-4749-8D89-2BC82AD5EEE5}" type="presOf" srcId="{BF89719A-0E9C-4867-84E7-81D4E5350A5E}" destId="{9E60D20C-8DB9-443D-975A-38FB112202CD}" srcOrd="1" destOrd="0" presId="urn:microsoft.com/office/officeart/2005/8/layout/radial1"/>
    <dgm:cxn modelId="{E9B79949-684F-44F4-982D-3057BB4CD970}" type="presOf" srcId="{7F23A971-469E-43F0-B6B2-BADA32828B1D}" destId="{73B75564-D746-4AC9-9731-4734142EA5B4}" srcOrd="0" destOrd="0" presId="urn:microsoft.com/office/officeart/2005/8/layout/radial1"/>
    <dgm:cxn modelId="{4EBE39E6-B831-4676-B9DB-132023C14B6F}" type="presOf" srcId="{30FFC45C-7C06-4CDD-A17D-A38C66EC968D}" destId="{80D4843C-B63D-491D-9FFB-B98A44EADB89}" srcOrd="0" destOrd="0" presId="urn:microsoft.com/office/officeart/2005/8/layout/radial1"/>
    <dgm:cxn modelId="{1CFBFB2B-D599-4B19-9FAB-46A50DBE2206}" type="presOf" srcId="{0C4CBD05-BF37-4CE7-9609-B392412447A6}" destId="{8585B277-2A7F-475C-B348-58CEB722FAC6}" srcOrd="0" destOrd="0" presId="urn:microsoft.com/office/officeart/2005/8/layout/radial1"/>
    <dgm:cxn modelId="{E92019DC-2792-4085-9FF7-BC1C5DC8CC1A}" type="presOf" srcId="{BB864B07-4140-4539-88CD-CBA6265B43FF}" destId="{C995BC0C-9A50-4BAD-957E-F79A57587FE4}" srcOrd="1" destOrd="0" presId="urn:microsoft.com/office/officeart/2005/8/layout/radial1"/>
    <dgm:cxn modelId="{BC7901EE-9801-470E-9977-93AEECEDE47F}" type="presOf" srcId="{0E51EF76-02CF-4E49-8786-C69E2D45E73A}" destId="{8379D8AB-8408-4847-BA8F-2F9D61B94A02}" srcOrd="0" destOrd="0" presId="urn:microsoft.com/office/officeart/2005/8/layout/radial1"/>
    <dgm:cxn modelId="{EE767BC8-10A1-45AF-BA43-F839D2D819CC}" type="presOf" srcId="{FE6E8805-FC21-400B-90A3-0F54825DCF93}" destId="{9CB2CF7B-C006-49BD-A694-DDC0C35ADCE5}" srcOrd="0" destOrd="0" presId="urn:microsoft.com/office/officeart/2005/8/layout/radial1"/>
    <dgm:cxn modelId="{8C70C2B6-588F-4712-B112-3F13C4027698}" type="presOf" srcId="{DE106626-5EAD-4358-B58D-496DBBF553CE}" destId="{228F8EBD-2636-4D86-95CF-AEF6B97CDB7F}" srcOrd="0" destOrd="0" presId="urn:microsoft.com/office/officeart/2005/8/layout/radial1"/>
    <dgm:cxn modelId="{83D870D9-AAA8-4EA1-BBD5-4FDE243EB05D}" srcId="{30FFC45C-7C06-4CDD-A17D-A38C66EC968D}" destId="{0C4CBD05-BF37-4CE7-9609-B392412447A6}" srcOrd="1" destOrd="0" parTransId="{BB864B07-4140-4539-88CD-CBA6265B43FF}" sibTransId="{882BFABA-5A78-4876-BAA8-465191712573}"/>
    <dgm:cxn modelId="{50F166C1-6F0D-40E0-A344-84E2D7043F09}" type="presOf" srcId="{BF89719A-0E9C-4867-84E7-81D4E5350A5E}" destId="{F110766C-C880-4F81-8218-DB23CED88DE4}" srcOrd="0" destOrd="0" presId="urn:microsoft.com/office/officeart/2005/8/layout/radial1"/>
    <dgm:cxn modelId="{7F6ECA3E-4631-41BC-BDE3-0D525B767C7C}" type="presOf" srcId="{BD9D9922-AFEC-4E7A-ACA1-7E1A6A376972}" destId="{7CBE58FD-1BCA-465E-B638-DCDEC008E5D1}" srcOrd="0" destOrd="0" presId="urn:microsoft.com/office/officeart/2005/8/layout/radial1"/>
    <dgm:cxn modelId="{00B2CAAE-579E-45DF-B190-492E93483F7C}" type="presOf" srcId="{29FE72CC-BFD4-43A0-AB4E-D52ACEC80D18}" destId="{02F0D64E-F21C-4B9D-82BA-257C0119A83E}" srcOrd="1" destOrd="0" presId="urn:microsoft.com/office/officeart/2005/8/layout/radial1"/>
    <dgm:cxn modelId="{4C1D33C7-D136-4481-BE7D-8887C8537BB0}" type="presOf" srcId="{AA5B51FA-53FA-4324-8B36-22D882BB3116}" destId="{CD6D077C-C8F4-4021-8D95-8D72CD655C10}" srcOrd="0" destOrd="0" presId="urn:microsoft.com/office/officeart/2005/8/layout/radial1"/>
    <dgm:cxn modelId="{460F7443-2E3C-4802-87D5-7B201A359816}" type="presOf" srcId="{0E51EF76-02CF-4E49-8786-C69E2D45E73A}" destId="{97046E40-5A05-48EE-922A-122CED8C551B}" srcOrd="1" destOrd="0" presId="urn:microsoft.com/office/officeart/2005/8/layout/radial1"/>
    <dgm:cxn modelId="{1BACD269-B276-447F-9FF6-C7293F05CE0B}" type="presOf" srcId="{568A8573-E381-44C2-90A5-8D52766B6814}" destId="{D85011B9-024C-4949-8CB6-A2381696F14E}" srcOrd="0" destOrd="0" presId="urn:microsoft.com/office/officeart/2005/8/layout/radial1"/>
    <dgm:cxn modelId="{FC103F2D-5064-4281-AAD1-E76DC61F5F15}" type="presOf" srcId="{29FE72CC-BFD4-43A0-AB4E-D52ACEC80D18}" destId="{25AC10FA-E313-4BD2-9A1D-9B15870E75DA}" srcOrd="0" destOrd="0" presId="urn:microsoft.com/office/officeart/2005/8/layout/radial1"/>
    <dgm:cxn modelId="{604E038E-3874-49E7-9243-877393E55AD9}" type="presOf" srcId="{BB864B07-4140-4539-88CD-CBA6265B43FF}" destId="{CD3122CF-170E-41B8-AD82-1C241A19770B}" srcOrd="0" destOrd="0" presId="urn:microsoft.com/office/officeart/2005/8/layout/radial1"/>
    <dgm:cxn modelId="{E84639C3-27FE-4765-AEB9-9DF2BF64AF49}" srcId="{30FFC45C-7C06-4CDD-A17D-A38C66EC968D}" destId="{568A8573-E381-44C2-90A5-8D52766B6814}" srcOrd="3" destOrd="0" parTransId="{BF89719A-0E9C-4867-84E7-81D4E5350A5E}" sibTransId="{228DE89F-8D61-42A4-84B7-3039815B3B87}"/>
    <dgm:cxn modelId="{8493D0D4-67E2-4527-A100-8F8FCF52C573}" type="presOf" srcId="{41E03187-46BB-4EAE-B19D-694FDC420893}" destId="{2C6D3AF4-A789-487E-9991-6AD4173B85F9}" srcOrd="0" destOrd="0" presId="urn:microsoft.com/office/officeart/2005/8/layout/radial1"/>
    <dgm:cxn modelId="{F3956BCC-DFF5-4369-817C-A2F4043C6AD6}" type="presParOf" srcId="{CDFB34E6-B60A-47C8-9FE8-BE7E80D43DF0}" destId="{80D4843C-B63D-491D-9FFB-B98A44EADB89}" srcOrd="0" destOrd="0" presId="urn:microsoft.com/office/officeart/2005/8/layout/radial1"/>
    <dgm:cxn modelId="{85BB9A26-8823-49DB-8E93-364C14081780}" type="presParOf" srcId="{CDFB34E6-B60A-47C8-9FE8-BE7E80D43DF0}" destId="{2C6D3AF4-A789-487E-9991-6AD4173B85F9}" srcOrd="1" destOrd="0" presId="urn:microsoft.com/office/officeart/2005/8/layout/radial1"/>
    <dgm:cxn modelId="{4C865AE1-C9C7-4C0D-870A-FC3F9BE926F1}" type="presParOf" srcId="{2C6D3AF4-A789-487E-9991-6AD4173B85F9}" destId="{5B360698-369A-47E1-A5E7-806D7C9BA37B}" srcOrd="0" destOrd="0" presId="urn:microsoft.com/office/officeart/2005/8/layout/radial1"/>
    <dgm:cxn modelId="{ADB4BD70-0722-4F84-B152-B06A36CD106F}" type="presParOf" srcId="{CDFB34E6-B60A-47C8-9FE8-BE7E80D43DF0}" destId="{228F8EBD-2636-4D86-95CF-AEF6B97CDB7F}" srcOrd="2" destOrd="0" presId="urn:microsoft.com/office/officeart/2005/8/layout/radial1"/>
    <dgm:cxn modelId="{C555478C-5F07-4123-ABE9-4F889F37917B}" type="presParOf" srcId="{CDFB34E6-B60A-47C8-9FE8-BE7E80D43DF0}" destId="{CD3122CF-170E-41B8-AD82-1C241A19770B}" srcOrd="3" destOrd="0" presId="urn:microsoft.com/office/officeart/2005/8/layout/radial1"/>
    <dgm:cxn modelId="{F616136C-AA0A-4F9D-95D3-187A68E3D398}" type="presParOf" srcId="{CD3122CF-170E-41B8-AD82-1C241A19770B}" destId="{C995BC0C-9A50-4BAD-957E-F79A57587FE4}" srcOrd="0" destOrd="0" presId="urn:microsoft.com/office/officeart/2005/8/layout/radial1"/>
    <dgm:cxn modelId="{71F61472-8AA3-4223-8016-AEB132ED75D4}" type="presParOf" srcId="{CDFB34E6-B60A-47C8-9FE8-BE7E80D43DF0}" destId="{8585B277-2A7F-475C-B348-58CEB722FAC6}" srcOrd="4" destOrd="0" presId="urn:microsoft.com/office/officeart/2005/8/layout/radial1"/>
    <dgm:cxn modelId="{E50363FD-79CE-4F52-A074-206EA2716330}" type="presParOf" srcId="{CDFB34E6-B60A-47C8-9FE8-BE7E80D43DF0}" destId="{8379D8AB-8408-4847-BA8F-2F9D61B94A02}" srcOrd="5" destOrd="0" presId="urn:microsoft.com/office/officeart/2005/8/layout/radial1"/>
    <dgm:cxn modelId="{8BCACABA-9606-4C7F-89CC-E7C582210AD1}" type="presParOf" srcId="{8379D8AB-8408-4847-BA8F-2F9D61B94A02}" destId="{97046E40-5A05-48EE-922A-122CED8C551B}" srcOrd="0" destOrd="0" presId="urn:microsoft.com/office/officeart/2005/8/layout/radial1"/>
    <dgm:cxn modelId="{DF040504-5183-4E93-BF58-67F15D0B214B}" type="presParOf" srcId="{CDFB34E6-B60A-47C8-9FE8-BE7E80D43DF0}" destId="{CD6D077C-C8F4-4021-8D95-8D72CD655C10}" srcOrd="6" destOrd="0" presId="urn:microsoft.com/office/officeart/2005/8/layout/radial1"/>
    <dgm:cxn modelId="{C2220257-C5EB-4C67-AAEE-752CFAD3C936}" type="presParOf" srcId="{CDFB34E6-B60A-47C8-9FE8-BE7E80D43DF0}" destId="{F110766C-C880-4F81-8218-DB23CED88DE4}" srcOrd="7" destOrd="0" presId="urn:microsoft.com/office/officeart/2005/8/layout/radial1"/>
    <dgm:cxn modelId="{00A08690-8F4E-49D7-9F3F-727FFFC7027B}" type="presParOf" srcId="{F110766C-C880-4F81-8218-DB23CED88DE4}" destId="{9E60D20C-8DB9-443D-975A-38FB112202CD}" srcOrd="0" destOrd="0" presId="urn:microsoft.com/office/officeart/2005/8/layout/radial1"/>
    <dgm:cxn modelId="{B33A2D29-5F34-4F0E-8ED8-499239B78529}" type="presParOf" srcId="{CDFB34E6-B60A-47C8-9FE8-BE7E80D43DF0}" destId="{D85011B9-024C-4949-8CB6-A2381696F14E}" srcOrd="8" destOrd="0" presId="urn:microsoft.com/office/officeart/2005/8/layout/radial1"/>
    <dgm:cxn modelId="{1CCA72F5-69CD-4241-9464-0B5C95B30166}" type="presParOf" srcId="{CDFB34E6-B60A-47C8-9FE8-BE7E80D43DF0}" destId="{73B75564-D746-4AC9-9731-4734142EA5B4}" srcOrd="9" destOrd="0" presId="urn:microsoft.com/office/officeart/2005/8/layout/radial1"/>
    <dgm:cxn modelId="{1F02B2AC-C26C-4BB5-82B9-84BE3821D80B}" type="presParOf" srcId="{73B75564-D746-4AC9-9731-4734142EA5B4}" destId="{8E7AAFF0-F0AB-4BE2-9278-629E1D64B8D7}" srcOrd="0" destOrd="0" presId="urn:microsoft.com/office/officeart/2005/8/layout/radial1"/>
    <dgm:cxn modelId="{2903E9B3-C116-48AE-A626-AF697768E279}" type="presParOf" srcId="{CDFB34E6-B60A-47C8-9FE8-BE7E80D43DF0}" destId="{9CB2CF7B-C006-49BD-A694-DDC0C35ADCE5}" srcOrd="10" destOrd="0" presId="urn:microsoft.com/office/officeart/2005/8/layout/radial1"/>
    <dgm:cxn modelId="{D41AA967-AC35-4C89-9CEF-3ABF3A5FC632}" type="presParOf" srcId="{CDFB34E6-B60A-47C8-9FE8-BE7E80D43DF0}" destId="{25AC10FA-E313-4BD2-9A1D-9B15870E75DA}" srcOrd="11" destOrd="0" presId="urn:microsoft.com/office/officeart/2005/8/layout/radial1"/>
    <dgm:cxn modelId="{0F655679-84F6-42DA-AD6E-55E39BECBE88}" type="presParOf" srcId="{25AC10FA-E313-4BD2-9A1D-9B15870E75DA}" destId="{02F0D64E-F21C-4B9D-82BA-257C0119A83E}" srcOrd="0" destOrd="0" presId="urn:microsoft.com/office/officeart/2005/8/layout/radial1"/>
    <dgm:cxn modelId="{7FD244B2-E0C6-47DC-A73D-E2AF5E246A79}" type="presParOf" srcId="{CDFB34E6-B60A-47C8-9FE8-BE7E80D43DF0}" destId="{7CBE58FD-1BCA-465E-B638-DCDEC008E5D1}" srcOrd="12" destOrd="0" presId="urn:microsoft.com/office/officeart/2005/8/layout/radial1"/>
  </dgm:cxnLst>
  <dgm:bg>
    <a:gradFill>
      <a:gsLst>
        <a:gs pos="0">
          <a:srgbClr val="03D4A8"/>
        </a:gs>
        <a:gs pos="25000">
          <a:srgbClr val="21D6E0"/>
        </a:gs>
        <a:gs pos="75000">
          <a:srgbClr val="0087E6"/>
        </a:gs>
        <a:gs pos="100000">
          <a:srgbClr val="005CBF"/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0778B1-6EC1-4720-88E0-72903A6D5B4C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9CDE4DF-D857-452C-A3A2-0C04135521AD}">
      <dgm:prSet phldrT="[Texto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r>
            <a:rPr lang="es-PA" sz="3600" b="1" dirty="0" smtClean="0">
              <a:solidFill>
                <a:schemeClr val="tx1"/>
              </a:solidFill>
              <a:latin typeface="Arial Black" pitchFamily="34" charset="0"/>
            </a:rPr>
            <a:t>COMPETENCIA PARA LOS DIRECTIVOS PANAMEÑOS</a:t>
          </a:r>
          <a:endParaRPr lang="es-ES" sz="3600" b="1" dirty="0">
            <a:solidFill>
              <a:schemeClr val="tx1"/>
            </a:solidFill>
            <a:latin typeface="Arial Black" pitchFamily="34" charset="0"/>
          </a:endParaRPr>
        </a:p>
      </dgm:t>
    </dgm:pt>
    <dgm:pt modelId="{AC4EC0EC-F5F0-4A23-9EE3-A8C7AE53CD09}" type="parTrans" cxnId="{C361C086-9403-4151-ADED-A35C9AAD1ED9}">
      <dgm:prSet/>
      <dgm:spPr/>
      <dgm:t>
        <a:bodyPr/>
        <a:lstStyle/>
        <a:p>
          <a:endParaRPr lang="es-ES"/>
        </a:p>
      </dgm:t>
    </dgm:pt>
    <dgm:pt modelId="{1ADB729C-5B2E-41FD-8770-2E2AAF13FC1C}" type="sibTrans" cxnId="{C361C086-9403-4151-ADED-A35C9AAD1ED9}">
      <dgm:prSet/>
      <dgm:spPr/>
      <dgm:t>
        <a:bodyPr/>
        <a:lstStyle/>
        <a:p>
          <a:endParaRPr lang="es-ES"/>
        </a:p>
      </dgm:t>
    </dgm:pt>
    <dgm:pt modelId="{8F90233C-367C-4986-BA33-0D861A5E2B27}">
      <dgm:prSet phldrT="[Texto]"/>
      <dgm:spPr>
        <a:gradFill flip="none" rotWithShape="1">
          <a:gsLst>
            <a:gs pos="0">
              <a:schemeClr val="accent6">
                <a:lumMod val="75000"/>
              </a:scheme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s-PA" b="1" dirty="0" smtClean="0">
              <a:solidFill>
                <a:schemeClr val="tx1"/>
              </a:solidFill>
            </a:rPr>
            <a:t>HUMANISTA</a:t>
          </a:r>
          <a:endParaRPr lang="es-ES" b="1" dirty="0">
            <a:solidFill>
              <a:schemeClr val="tx1"/>
            </a:solidFill>
          </a:endParaRPr>
        </a:p>
      </dgm:t>
    </dgm:pt>
    <dgm:pt modelId="{762544D8-B07D-4DCA-B3E0-252100BC8227}" type="parTrans" cxnId="{4A789465-EEAC-4C5F-855A-E6D0F827C802}">
      <dgm:prSet/>
      <dgm:spPr/>
      <dgm:t>
        <a:bodyPr/>
        <a:lstStyle/>
        <a:p>
          <a:endParaRPr lang="es-ES"/>
        </a:p>
      </dgm:t>
    </dgm:pt>
    <dgm:pt modelId="{10CBAFC6-F384-4390-B817-0B57C6A52015}" type="sibTrans" cxnId="{4A789465-EEAC-4C5F-855A-E6D0F827C802}">
      <dgm:prSet/>
      <dgm:spPr/>
      <dgm:t>
        <a:bodyPr/>
        <a:lstStyle/>
        <a:p>
          <a:endParaRPr lang="es-ES"/>
        </a:p>
      </dgm:t>
    </dgm:pt>
    <dgm:pt modelId="{2C6D9B57-2B42-4350-9F60-45D64EB8F86C}">
      <dgm:prSet phldrT="[Texto]"/>
      <dgm:spPr>
        <a:gradFill rotWithShape="0">
          <a:gsLst>
            <a:gs pos="0">
              <a:srgbClr val="FFC0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es-PA" b="1" dirty="0" smtClean="0">
              <a:solidFill>
                <a:schemeClr val="tx1"/>
              </a:solidFill>
            </a:rPr>
            <a:t>MANEJO DE CONFLICTO</a:t>
          </a:r>
          <a:endParaRPr lang="es-ES" b="1" dirty="0">
            <a:solidFill>
              <a:schemeClr val="tx1"/>
            </a:solidFill>
          </a:endParaRPr>
        </a:p>
      </dgm:t>
    </dgm:pt>
    <dgm:pt modelId="{9E1649C0-03D4-48D9-AFC7-3AF66B5AFAF9}" type="parTrans" cxnId="{72622C43-20F7-4212-872C-B728FBB67107}">
      <dgm:prSet/>
      <dgm:spPr/>
      <dgm:t>
        <a:bodyPr/>
        <a:lstStyle/>
        <a:p>
          <a:endParaRPr lang="es-ES"/>
        </a:p>
      </dgm:t>
    </dgm:pt>
    <dgm:pt modelId="{23D47CFC-5D23-44F6-ACED-5C4999446541}" type="sibTrans" cxnId="{72622C43-20F7-4212-872C-B728FBB67107}">
      <dgm:prSet/>
      <dgm:spPr/>
      <dgm:t>
        <a:bodyPr/>
        <a:lstStyle/>
        <a:p>
          <a:endParaRPr lang="es-ES"/>
        </a:p>
      </dgm:t>
    </dgm:pt>
    <dgm:pt modelId="{5BF00D03-3F8C-4062-9415-5817971C82C9}">
      <dgm:prSet phldrT="[Texto]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</dgm:spPr>
      <dgm:t>
        <a:bodyPr/>
        <a:lstStyle/>
        <a:p>
          <a:r>
            <a:rPr lang="es-PA" b="1" dirty="0" smtClean="0">
              <a:solidFill>
                <a:schemeClr val="tx1"/>
              </a:solidFill>
            </a:rPr>
            <a:t>PLANIFICACIÓN  ESTRATÉGICA</a:t>
          </a:r>
          <a:endParaRPr lang="es-ES" b="1" dirty="0">
            <a:solidFill>
              <a:schemeClr val="tx1"/>
            </a:solidFill>
          </a:endParaRPr>
        </a:p>
      </dgm:t>
    </dgm:pt>
    <dgm:pt modelId="{1D9F2C80-D8E6-4335-99C9-A03225091315}" type="parTrans" cxnId="{30039FCC-A56A-409C-87FA-6F770DE8FF93}">
      <dgm:prSet/>
      <dgm:spPr/>
      <dgm:t>
        <a:bodyPr/>
        <a:lstStyle/>
        <a:p>
          <a:endParaRPr lang="es-ES"/>
        </a:p>
      </dgm:t>
    </dgm:pt>
    <dgm:pt modelId="{37AFE9DD-6469-4D67-9460-49C27F926065}" type="sibTrans" cxnId="{30039FCC-A56A-409C-87FA-6F770DE8FF93}">
      <dgm:prSet/>
      <dgm:spPr/>
      <dgm:t>
        <a:bodyPr/>
        <a:lstStyle/>
        <a:p>
          <a:endParaRPr lang="es-ES"/>
        </a:p>
      </dgm:t>
    </dgm:pt>
    <dgm:pt modelId="{1E5C20EB-7037-475D-BFF3-61946EC4F394}">
      <dgm:prSet phldrT="[Texto]"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s-PA" b="1" dirty="0" smtClean="0">
              <a:solidFill>
                <a:schemeClr val="tx1"/>
              </a:solidFill>
            </a:rPr>
            <a:t>TRABAJO EN EQUIPO</a:t>
          </a:r>
          <a:endParaRPr lang="es-ES" b="1" dirty="0">
            <a:solidFill>
              <a:schemeClr val="tx1"/>
            </a:solidFill>
          </a:endParaRPr>
        </a:p>
      </dgm:t>
    </dgm:pt>
    <dgm:pt modelId="{8784F945-28E8-4002-96AC-F00F8B0A5D1F}" type="parTrans" cxnId="{A6D16297-8FC2-4658-8214-6A45DBACC0B5}">
      <dgm:prSet/>
      <dgm:spPr/>
      <dgm:t>
        <a:bodyPr/>
        <a:lstStyle/>
        <a:p>
          <a:endParaRPr lang="es-ES"/>
        </a:p>
      </dgm:t>
    </dgm:pt>
    <dgm:pt modelId="{FC2C28F5-EBC4-4170-8E89-43F8E5FCAD9E}" type="sibTrans" cxnId="{A6D16297-8FC2-4658-8214-6A45DBACC0B5}">
      <dgm:prSet/>
      <dgm:spPr/>
      <dgm:t>
        <a:bodyPr/>
        <a:lstStyle/>
        <a:p>
          <a:endParaRPr lang="es-ES"/>
        </a:p>
      </dgm:t>
    </dgm:pt>
    <dgm:pt modelId="{590FDB7C-D93D-4BD3-8A6A-10D1466C34D9}">
      <dgm:prSet phldrT="[Texto]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</dgm:spPr>
      <dgm:t>
        <a:bodyPr/>
        <a:lstStyle/>
        <a:p>
          <a:r>
            <a:rPr lang="es-PA" b="1" dirty="0" smtClean="0">
              <a:solidFill>
                <a:schemeClr val="tx1"/>
              </a:solidFill>
            </a:rPr>
            <a:t>ADMINISTRACIÓN DEMOCRÁTICA</a:t>
          </a:r>
          <a:endParaRPr lang="es-ES" b="1" dirty="0">
            <a:solidFill>
              <a:schemeClr val="tx1"/>
            </a:solidFill>
          </a:endParaRPr>
        </a:p>
      </dgm:t>
    </dgm:pt>
    <dgm:pt modelId="{64FA591A-D301-4DBA-81D4-2868F11A8C0D}" type="parTrans" cxnId="{155C77AD-2E9A-4479-B345-3BF4594091CD}">
      <dgm:prSet/>
      <dgm:spPr/>
      <dgm:t>
        <a:bodyPr/>
        <a:lstStyle/>
        <a:p>
          <a:endParaRPr lang="es-ES"/>
        </a:p>
      </dgm:t>
    </dgm:pt>
    <dgm:pt modelId="{8915CB84-CE4F-4788-9601-754BFE100C8D}" type="sibTrans" cxnId="{155C77AD-2E9A-4479-B345-3BF4594091CD}">
      <dgm:prSet/>
      <dgm:spPr/>
      <dgm:t>
        <a:bodyPr/>
        <a:lstStyle/>
        <a:p>
          <a:endParaRPr lang="es-ES"/>
        </a:p>
      </dgm:t>
    </dgm:pt>
    <dgm:pt modelId="{0A9D2790-211B-4B4A-8640-A63C45FFDBB1}" type="pres">
      <dgm:prSet presAssocID="{4E0778B1-6EC1-4720-88E0-72903A6D5B4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329F751-BB62-4594-AEB6-30E113883EFB}" type="pres">
      <dgm:prSet presAssocID="{B9CDE4DF-D857-452C-A3A2-0C04135521AD}" presName="vertOne" presStyleCnt="0"/>
      <dgm:spPr/>
    </dgm:pt>
    <dgm:pt modelId="{514DB9A2-228F-49C4-8500-52304D3C06F3}" type="pres">
      <dgm:prSet presAssocID="{B9CDE4DF-D857-452C-A3A2-0C04135521A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1E4B8F3-1C1A-42B7-921E-6EFA06A4F4E9}" type="pres">
      <dgm:prSet presAssocID="{B9CDE4DF-D857-452C-A3A2-0C04135521AD}" presName="parTransOne" presStyleCnt="0"/>
      <dgm:spPr/>
    </dgm:pt>
    <dgm:pt modelId="{72A08445-811B-4A77-A0A2-8D11CFCA35DD}" type="pres">
      <dgm:prSet presAssocID="{B9CDE4DF-D857-452C-A3A2-0C04135521AD}" presName="horzOne" presStyleCnt="0"/>
      <dgm:spPr/>
    </dgm:pt>
    <dgm:pt modelId="{9137B19D-CE7E-4016-84A3-64FC81DE9C72}" type="pres">
      <dgm:prSet presAssocID="{8F90233C-367C-4986-BA33-0D861A5E2B27}" presName="vertTwo" presStyleCnt="0"/>
      <dgm:spPr/>
    </dgm:pt>
    <dgm:pt modelId="{96757F20-E5F5-4B20-B5D8-300CED2329B3}" type="pres">
      <dgm:prSet presAssocID="{8F90233C-367C-4986-BA33-0D861A5E2B2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405854-D5FA-4E76-AAF6-55352D96527F}" type="pres">
      <dgm:prSet presAssocID="{8F90233C-367C-4986-BA33-0D861A5E2B27}" presName="parTransTwo" presStyleCnt="0"/>
      <dgm:spPr/>
    </dgm:pt>
    <dgm:pt modelId="{08A7CE3A-5ABD-4511-BDAB-1F71C1EF02D8}" type="pres">
      <dgm:prSet presAssocID="{8F90233C-367C-4986-BA33-0D861A5E2B27}" presName="horzTwo" presStyleCnt="0"/>
      <dgm:spPr/>
    </dgm:pt>
    <dgm:pt modelId="{66A925EC-0499-4884-8718-037CA3FA6080}" type="pres">
      <dgm:prSet presAssocID="{2C6D9B57-2B42-4350-9F60-45D64EB8F86C}" presName="vertThree" presStyleCnt="0"/>
      <dgm:spPr/>
    </dgm:pt>
    <dgm:pt modelId="{9FCFEABE-399F-4082-AE37-702CFD125921}" type="pres">
      <dgm:prSet presAssocID="{2C6D9B57-2B42-4350-9F60-45D64EB8F86C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051164-D19D-47F6-8A0C-5FB4B326F21A}" type="pres">
      <dgm:prSet presAssocID="{2C6D9B57-2B42-4350-9F60-45D64EB8F86C}" presName="horzThree" presStyleCnt="0"/>
      <dgm:spPr/>
    </dgm:pt>
    <dgm:pt modelId="{4EC6B604-E009-407C-A255-40877B5F798D}" type="pres">
      <dgm:prSet presAssocID="{23D47CFC-5D23-44F6-ACED-5C4999446541}" presName="sibSpaceThree" presStyleCnt="0"/>
      <dgm:spPr/>
    </dgm:pt>
    <dgm:pt modelId="{5D4A406E-3622-447B-8625-A713E987C1A2}" type="pres">
      <dgm:prSet presAssocID="{5BF00D03-3F8C-4062-9415-5817971C82C9}" presName="vertThree" presStyleCnt="0"/>
      <dgm:spPr/>
    </dgm:pt>
    <dgm:pt modelId="{FC5F5A16-C801-48B0-99CE-96CEA4A9AFC4}" type="pres">
      <dgm:prSet presAssocID="{5BF00D03-3F8C-4062-9415-5817971C82C9}" presName="txThree" presStyleLbl="node3" presStyleIdx="1" presStyleCnt="3" custLinFactNeighborX="-12" custLinFactNeighborY="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EA28F3-C143-408D-8A84-95D3AEDB5978}" type="pres">
      <dgm:prSet presAssocID="{5BF00D03-3F8C-4062-9415-5817971C82C9}" presName="horzThree" presStyleCnt="0"/>
      <dgm:spPr/>
    </dgm:pt>
    <dgm:pt modelId="{009AC4DD-338A-40AB-A772-A6524A4C1796}" type="pres">
      <dgm:prSet presAssocID="{10CBAFC6-F384-4390-B817-0B57C6A52015}" presName="sibSpaceTwo" presStyleCnt="0"/>
      <dgm:spPr/>
    </dgm:pt>
    <dgm:pt modelId="{7F3E9727-9F77-40F9-8E94-6940C4885D6E}" type="pres">
      <dgm:prSet presAssocID="{1E5C20EB-7037-475D-BFF3-61946EC4F394}" presName="vertTwo" presStyleCnt="0"/>
      <dgm:spPr/>
    </dgm:pt>
    <dgm:pt modelId="{AE71376F-DDB8-4F40-9E79-397E6F402B6D}" type="pres">
      <dgm:prSet presAssocID="{1E5C20EB-7037-475D-BFF3-61946EC4F39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25BE26-D1E3-40B5-915E-B8B231F376C9}" type="pres">
      <dgm:prSet presAssocID="{1E5C20EB-7037-475D-BFF3-61946EC4F394}" presName="parTransTwo" presStyleCnt="0"/>
      <dgm:spPr/>
    </dgm:pt>
    <dgm:pt modelId="{4BB8567D-5FF2-40B3-BF6C-D40657D7BC5B}" type="pres">
      <dgm:prSet presAssocID="{1E5C20EB-7037-475D-BFF3-61946EC4F394}" presName="horzTwo" presStyleCnt="0"/>
      <dgm:spPr/>
    </dgm:pt>
    <dgm:pt modelId="{BDCBE099-3A2D-4A14-951A-4AEC7DDA9D1C}" type="pres">
      <dgm:prSet presAssocID="{590FDB7C-D93D-4BD3-8A6A-10D1466C34D9}" presName="vertThree" presStyleCnt="0"/>
      <dgm:spPr/>
    </dgm:pt>
    <dgm:pt modelId="{876CB0E6-7BF2-4B85-A2FB-B0F0FB0B0448}" type="pres">
      <dgm:prSet presAssocID="{590FDB7C-D93D-4BD3-8A6A-10D1466C34D9}" presName="txThree" presStyleLbl="node3" presStyleIdx="2" presStyleCnt="3" custLinFactNeighborX="36" custLinFactNeighborY="-119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180FEA-EE2F-4664-B522-3FD89DCC9C0F}" type="pres">
      <dgm:prSet presAssocID="{590FDB7C-D93D-4BD3-8A6A-10D1466C34D9}" presName="horzThree" presStyleCnt="0"/>
      <dgm:spPr/>
    </dgm:pt>
  </dgm:ptLst>
  <dgm:cxnLst>
    <dgm:cxn modelId="{3A7DCB29-48C1-4D62-BEAA-A5525A2D8E5F}" type="presOf" srcId="{2C6D9B57-2B42-4350-9F60-45D64EB8F86C}" destId="{9FCFEABE-399F-4082-AE37-702CFD125921}" srcOrd="0" destOrd="0" presId="urn:microsoft.com/office/officeart/2005/8/layout/hierarchy4"/>
    <dgm:cxn modelId="{EFE13087-CFCC-46CE-AFA5-72DF41F66266}" type="presOf" srcId="{8F90233C-367C-4986-BA33-0D861A5E2B27}" destId="{96757F20-E5F5-4B20-B5D8-300CED2329B3}" srcOrd="0" destOrd="0" presId="urn:microsoft.com/office/officeart/2005/8/layout/hierarchy4"/>
    <dgm:cxn modelId="{A6D16297-8FC2-4658-8214-6A45DBACC0B5}" srcId="{B9CDE4DF-D857-452C-A3A2-0C04135521AD}" destId="{1E5C20EB-7037-475D-BFF3-61946EC4F394}" srcOrd="1" destOrd="0" parTransId="{8784F945-28E8-4002-96AC-F00F8B0A5D1F}" sibTransId="{FC2C28F5-EBC4-4170-8E89-43F8E5FCAD9E}"/>
    <dgm:cxn modelId="{4A789465-EEAC-4C5F-855A-E6D0F827C802}" srcId="{B9CDE4DF-D857-452C-A3A2-0C04135521AD}" destId="{8F90233C-367C-4986-BA33-0D861A5E2B27}" srcOrd="0" destOrd="0" parTransId="{762544D8-B07D-4DCA-B3E0-252100BC8227}" sibTransId="{10CBAFC6-F384-4390-B817-0B57C6A52015}"/>
    <dgm:cxn modelId="{1C20CCBA-9644-4A7F-A22B-A19C91E98629}" type="presOf" srcId="{5BF00D03-3F8C-4062-9415-5817971C82C9}" destId="{FC5F5A16-C801-48B0-99CE-96CEA4A9AFC4}" srcOrd="0" destOrd="0" presId="urn:microsoft.com/office/officeart/2005/8/layout/hierarchy4"/>
    <dgm:cxn modelId="{889B0502-7AA7-4FC2-BC32-2CFCCEF4138B}" type="presOf" srcId="{590FDB7C-D93D-4BD3-8A6A-10D1466C34D9}" destId="{876CB0E6-7BF2-4B85-A2FB-B0F0FB0B0448}" srcOrd="0" destOrd="0" presId="urn:microsoft.com/office/officeart/2005/8/layout/hierarchy4"/>
    <dgm:cxn modelId="{F9568810-F134-4A8E-935F-F833DFBABC13}" type="presOf" srcId="{B9CDE4DF-D857-452C-A3A2-0C04135521AD}" destId="{514DB9A2-228F-49C4-8500-52304D3C06F3}" srcOrd="0" destOrd="0" presId="urn:microsoft.com/office/officeart/2005/8/layout/hierarchy4"/>
    <dgm:cxn modelId="{3D8D0BA8-2AE5-4DD9-8E03-A92815F52422}" type="presOf" srcId="{4E0778B1-6EC1-4720-88E0-72903A6D5B4C}" destId="{0A9D2790-211B-4B4A-8640-A63C45FFDBB1}" srcOrd="0" destOrd="0" presId="urn:microsoft.com/office/officeart/2005/8/layout/hierarchy4"/>
    <dgm:cxn modelId="{6ABB8D46-CCE3-4C1A-A72B-97DA5E50C0EC}" type="presOf" srcId="{1E5C20EB-7037-475D-BFF3-61946EC4F394}" destId="{AE71376F-DDB8-4F40-9E79-397E6F402B6D}" srcOrd="0" destOrd="0" presId="urn:microsoft.com/office/officeart/2005/8/layout/hierarchy4"/>
    <dgm:cxn modelId="{C361C086-9403-4151-ADED-A35C9AAD1ED9}" srcId="{4E0778B1-6EC1-4720-88E0-72903A6D5B4C}" destId="{B9CDE4DF-D857-452C-A3A2-0C04135521AD}" srcOrd="0" destOrd="0" parTransId="{AC4EC0EC-F5F0-4A23-9EE3-A8C7AE53CD09}" sibTransId="{1ADB729C-5B2E-41FD-8770-2E2AAF13FC1C}"/>
    <dgm:cxn modelId="{30039FCC-A56A-409C-87FA-6F770DE8FF93}" srcId="{8F90233C-367C-4986-BA33-0D861A5E2B27}" destId="{5BF00D03-3F8C-4062-9415-5817971C82C9}" srcOrd="1" destOrd="0" parTransId="{1D9F2C80-D8E6-4335-99C9-A03225091315}" sibTransId="{37AFE9DD-6469-4D67-9460-49C27F926065}"/>
    <dgm:cxn modelId="{155C77AD-2E9A-4479-B345-3BF4594091CD}" srcId="{1E5C20EB-7037-475D-BFF3-61946EC4F394}" destId="{590FDB7C-D93D-4BD3-8A6A-10D1466C34D9}" srcOrd="0" destOrd="0" parTransId="{64FA591A-D301-4DBA-81D4-2868F11A8C0D}" sibTransId="{8915CB84-CE4F-4788-9601-754BFE100C8D}"/>
    <dgm:cxn modelId="{72622C43-20F7-4212-872C-B728FBB67107}" srcId="{8F90233C-367C-4986-BA33-0D861A5E2B27}" destId="{2C6D9B57-2B42-4350-9F60-45D64EB8F86C}" srcOrd="0" destOrd="0" parTransId="{9E1649C0-03D4-48D9-AFC7-3AF66B5AFAF9}" sibTransId="{23D47CFC-5D23-44F6-ACED-5C4999446541}"/>
    <dgm:cxn modelId="{563A6EB8-0E87-4EAC-8615-BAB6006BDD8A}" type="presParOf" srcId="{0A9D2790-211B-4B4A-8640-A63C45FFDBB1}" destId="{F329F751-BB62-4594-AEB6-30E113883EFB}" srcOrd="0" destOrd="0" presId="urn:microsoft.com/office/officeart/2005/8/layout/hierarchy4"/>
    <dgm:cxn modelId="{48BBF5D3-8A7B-4A1B-B765-B2604D0A56CE}" type="presParOf" srcId="{F329F751-BB62-4594-AEB6-30E113883EFB}" destId="{514DB9A2-228F-49C4-8500-52304D3C06F3}" srcOrd="0" destOrd="0" presId="urn:microsoft.com/office/officeart/2005/8/layout/hierarchy4"/>
    <dgm:cxn modelId="{B2E9C8EF-0CA6-47CF-8F2D-9DF9EBC2F422}" type="presParOf" srcId="{F329F751-BB62-4594-AEB6-30E113883EFB}" destId="{71E4B8F3-1C1A-42B7-921E-6EFA06A4F4E9}" srcOrd="1" destOrd="0" presId="urn:microsoft.com/office/officeart/2005/8/layout/hierarchy4"/>
    <dgm:cxn modelId="{4A98C6E0-3BEE-4390-9764-A2445B184E88}" type="presParOf" srcId="{F329F751-BB62-4594-AEB6-30E113883EFB}" destId="{72A08445-811B-4A77-A0A2-8D11CFCA35DD}" srcOrd="2" destOrd="0" presId="urn:microsoft.com/office/officeart/2005/8/layout/hierarchy4"/>
    <dgm:cxn modelId="{5D887992-708D-4521-8C9D-7DB86D9F8A33}" type="presParOf" srcId="{72A08445-811B-4A77-A0A2-8D11CFCA35DD}" destId="{9137B19D-CE7E-4016-84A3-64FC81DE9C72}" srcOrd="0" destOrd="0" presId="urn:microsoft.com/office/officeart/2005/8/layout/hierarchy4"/>
    <dgm:cxn modelId="{07259D80-77E4-4E7E-A69E-402392248BD6}" type="presParOf" srcId="{9137B19D-CE7E-4016-84A3-64FC81DE9C72}" destId="{96757F20-E5F5-4B20-B5D8-300CED2329B3}" srcOrd="0" destOrd="0" presId="urn:microsoft.com/office/officeart/2005/8/layout/hierarchy4"/>
    <dgm:cxn modelId="{B8EE5765-1512-4FD4-BF88-1F4CEC322F04}" type="presParOf" srcId="{9137B19D-CE7E-4016-84A3-64FC81DE9C72}" destId="{6F405854-D5FA-4E76-AAF6-55352D96527F}" srcOrd="1" destOrd="0" presId="urn:microsoft.com/office/officeart/2005/8/layout/hierarchy4"/>
    <dgm:cxn modelId="{C48310BE-F93F-4201-9726-48E8D5C1DA3E}" type="presParOf" srcId="{9137B19D-CE7E-4016-84A3-64FC81DE9C72}" destId="{08A7CE3A-5ABD-4511-BDAB-1F71C1EF02D8}" srcOrd="2" destOrd="0" presId="urn:microsoft.com/office/officeart/2005/8/layout/hierarchy4"/>
    <dgm:cxn modelId="{AC2D5436-C866-4C7C-A1E1-2427B43437F6}" type="presParOf" srcId="{08A7CE3A-5ABD-4511-BDAB-1F71C1EF02D8}" destId="{66A925EC-0499-4884-8718-037CA3FA6080}" srcOrd="0" destOrd="0" presId="urn:microsoft.com/office/officeart/2005/8/layout/hierarchy4"/>
    <dgm:cxn modelId="{59920484-C33D-4451-A1B9-15FBE2F8BD2C}" type="presParOf" srcId="{66A925EC-0499-4884-8718-037CA3FA6080}" destId="{9FCFEABE-399F-4082-AE37-702CFD125921}" srcOrd="0" destOrd="0" presId="urn:microsoft.com/office/officeart/2005/8/layout/hierarchy4"/>
    <dgm:cxn modelId="{2A45E958-A254-4C86-9957-148EB4911D75}" type="presParOf" srcId="{66A925EC-0499-4884-8718-037CA3FA6080}" destId="{CD051164-D19D-47F6-8A0C-5FB4B326F21A}" srcOrd="1" destOrd="0" presId="urn:microsoft.com/office/officeart/2005/8/layout/hierarchy4"/>
    <dgm:cxn modelId="{5B9D57FB-5406-4459-81D5-5C0D50168537}" type="presParOf" srcId="{08A7CE3A-5ABD-4511-BDAB-1F71C1EF02D8}" destId="{4EC6B604-E009-407C-A255-40877B5F798D}" srcOrd="1" destOrd="0" presId="urn:microsoft.com/office/officeart/2005/8/layout/hierarchy4"/>
    <dgm:cxn modelId="{037F5870-6E11-49A0-B59A-0E710F0A6CF3}" type="presParOf" srcId="{08A7CE3A-5ABD-4511-BDAB-1F71C1EF02D8}" destId="{5D4A406E-3622-447B-8625-A713E987C1A2}" srcOrd="2" destOrd="0" presId="urn:microsoft.com/office/officeart/2005/8/layout/hierarchy4"/>
    <dgm:cxn modelId="{D5E44289-F7CB-4890-8651-995F5CE7B2E1}" type="presParOf" srcId="{5D4A406E-3622-447B-8625-A713E987C1A2}" destId="{FC5F5A16-C801-48B0-99CE-96CEA4A9AFC4}" srcOrd="0" destOrd="0" presId="urn:microsoft.com/office/officeart/2005/8/layout/hierarchy4"/>
    <dgm:cxn modelId="{F66A01F1-481A-4C1C-B335-9AE0B71DFE21}" type="presParOf" srcId="{5D4A406E-3622-447B-8625-A713E987C1A2}" destId="{1AEA28F3-C143-408D-8A84-95D3AEDB5978}" srcOrd="1" destOrd="0" presId="urn:microsoft.com/office/officeart/2005/8/layout/hierarchy4"/>
    <dgm:cxn modelId="{8607AED5-19D6-4A2C-B111-4F5004B1D438}" type="presParOf" srcId="{72A08445-811B-4A77-A0A2-8D11CFCA35DD}" destId="{009AC4DD-338A-40AB-A772-A6524A4C1796}" srcOrd="1" destOrd="0" presId="urn:microsoft.com/office/officeart/2005/8/layout/hierarchy4"/>
    <dgm:cxn modelId="{EE7AF6F1-066C-461E-8C92-524C0DF268FE}" type="presParOf" srcId="{72A08445-811B-4A77-A0A2-8D11CFCA35DD}" destId="{7F3E9727-9F77-40F9-8E94-6940C4885D6E}" srcOrd="2" destOrd="0" presId="urn:microsoft.com/office/officeart/2005/8/layout/hierarchy4"/>
    <dgm:cxn modelId="{94FABD52-97DE-4410-B8AF-0A9B57BEA8A0}" type="presParOf" srcId="{7F3E9727-9F77-40F9-8E94-6940C4885D6E}" destId="{AE71376F-DDB8-4F40-9E79-397E6F402B6D}" srcOrd="0" destOrd="0" presId="urn:microsoft.com/office/officeart/2005/8/layout/hierarchy4"/>
    <dgm:cxn modelId="{692B0567-0C1F-42B3-B459-E222D7228459}" type="presParOf" srcId="{7F3E9727-9F77-40F9-8E94-6940C4885D6E}" destId="{3F25BE26-D1E3-40B5-915E-B8B231F376C9}" srcOrd="1" destOrd="0" presId="urn:microsoft.com/office/officeart/2005/8/layout/hierarchy4"/>
    <dgm:cxn modelId="{3C5FF067-4811-4B46-932A-DE7D209D912E}" type="presParOf" srcId="{7F3E9727-9F77-40F9-8E94-6940C4885D6E}" destId="{4BB8567D-5FF2-40B3-BF6C-D40657D7BC5B}" srcOrd="2" destOrd="0" presId="urn:microsoft.com/office/officeart/2005/8/layout/hierarchy4"/>
    <dgm:cxn modelId="{0A760BDC-EBF3-4225-9CE8-7189BEDF3E7F}" type="presParOf" srcId="{4BB8567D-5FF2-40B3-BF6C-D40657D7BC5B}" destId="{BDCBE099-3A2D-4A14-951A-4AEC7DDA9D1C}" srcOrd="0" destOrd="0" presId="urn:microsoft.com/office/officeart/2005/8/layout/hierarchy4"/>
    <dgm:cxn modelId="{FC76F8A9-6E3F-426A-A284-A685B1F3D493}" type="presParOf" srcId="{BDCBE099-3A2D-4A14-951A-4AEC7DDA9D1C}" destId="{876CB0E6-7BF2-4B85-A2FB-B0F0FB0B0448}" srcOrd="0" destOrd="0" presId="urn:microsoft.com/office/officeart/2005/8/layout/hierarchy4"/>
    <dgm:cxn modelId="{846D3959-198A-4C01-A7BC-3CB351204F5B}" type="presParOf" srcId="{BDCBE099-3A2D-4A14-951A-4AEC7DDA9D1C}" destId="{15180FEA-EE2F-4664-B522-3FD89DCC9C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6EFD56-BA95-4E2E-8DFE-A394405AE2CA}" type="doc">
      <dgm:prSet loTypeId="urn:microsoft.com/office/officeart/2005/8/layout/radial4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AE5285B-05BF-454E-918B-E8105BBDB599}">
      <dgm:prSet phldrT="[Texto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es-PA" b="1" dirty="0" smtClean="0">
              <a:solidFill>
                <a:schemeClr val="tx1"/>
              </a:solidFill>
              <a:latin typeface="Arial Black" pitchFamily="34" charset="0"/>
            </a:rPr>
            <a:t>TU Y YO COMO DOCENTE  DE CAMBIO</a:t>
          </a:r>
          <a:endParaRPr lang="es-ES" b="1" dirty="0">
            <a:solidFill>
              <a:schemeClr val="tx1"/>
            </a:solidFill>
            <a:latin typeface="Arial Black" pitchFamily="34" charset="0"/>
          </a:endParaRPr>
        </a:p>
      </dgm:t>
    </dgm:pt>
    <dgm:pt modelId="{BE032EEC-DA8E-4415-BF4D-4B660BCB3F9D}" type="parTrans" cxnId="{12E70391-03E2-4CEE-94B8-8DF2C33E1267}">
      <dgm:prSet/>
      <dgm:spPr/>
      <dgm:t>
        <a:bodyPr/>
        <a:lstStyle/>
        <a:p>
          <a:endParaRPr lang="es-ES"/>
        </a:p>
      </dgm:t>
    </dgm:pt>
    <dgm:pt modelId="{CD3F54FD-DC17-48D6-9A89-D2F0F725D24B}" type="sibTrans" cxnId="{12E70391-03E2-4CEE-94B8-8DF2C33E1267}">
      <dgm:prSet/>
      <dgm:spPr/>
      <dgm:t>
        <a:bodyPr/>
        <a:lstStyle/>
        <a:p>
          <a:endParaRPr lang="es-ES"/>
        </a:p>
      </dgm:t>
    </dgm:pt>
    <dgm:pt modelId="{B70D0097-4D1C-4845-9D71-DC22FF4341F8}">
      <dgm:prSet phldrT="[Texto]"/>
      <dgm:spPr/>
      <dgm:t>
        <a:bodyPr/>
        <a:lstStyle/>
        <a:p>
          <a:r>
            <a:rPr lang="es-PA" dirty="0" smtClean="0"/>
            <a:t>VALORACION DE LA LABOR DOCENTE.</a:t>
          </a:r>
          <a:endParaRPr lang="es-ES" dirty="0"/>
        </a:p>
      </dgm:t>
    </dgm:pt>
    <dgm:pt modelId="{336EA7F9-C5A6-47A9-A477-6CF7ED4558DE}" type="parTrans" cxnId="{36E5BBDC-3450-4F4B-A1C5-315FAA527A1F}">
      <dgm:prSet/>
      <dgm:spPr/>
      <dgm:t>
        <a:bodyPr/>
        <a:lstStyle/>
        <a:p>
          <a:endParaRPr lang="es-ES"/>
        </a:p>
      </dgm:t>
    </dgm:pt>
    <dgm:pt modelId="{D161A77D-6DF0-437C-9A68-A0B81272FFA7}" type="sibTrans" cxnId="{36E5BBDC-3450-4F4B-A1C5-315FAA527A1F}">
      <dgm:prSet/>
      <dgm:spPr/>
      <dgm:t>
        <a:bodyPr/>
        <a:lstStyle/>
        <a:p>
          <a:endParaRPr lang="es-ES"/>
        </a:p>
      </dgm:t>
    </dgm:pt>
    <dgm:pt modelId="{86B6B4D1-D65A-4A81-9376-CC9D47F4D0C0}">
      <dgm:prSet phldrT="[Texto]"/>
      <dgm:sp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6200000" scaled="0"/>
        </a:gradFill>
      </dgm:spPr>
      <dgm:t>
        <a:bodyPr/>
        <a:lstStyle/>
        <a:p>
          <a:r>
            <a:rPr lang="es-PA" dirty="0" smtClean="0"/>
            <a:t>ROMPER DEPENDENCIA DE LOS LIBROS   TEXTO .</a:t>
          </a:r>
          <a:endParaRPr lang="es-ES" dirty="0"/>
        </a:p>
      </dgm:t>
    </dgm:pt>
    <dgm:pt modelId="{45EE322A-E660-4DF6-9C48-555E451C48B7}" type="parTrans" cxnId="{ECAFC3E0-A12E-415E-9CB7-A6DE88282C57}">
      <dgm:prSet/>
      <dgm:spPr/>
      <dgm:t>
        <a:bodyPr/>
        <a:lstStyle/>
        <a:p>
          <a:endParaRPr lang="es-ES"/>
        </a:p>
      </dgm:t>
    </dgm:pt>
    <dgm:pt modelId="{8D5E305F-9715-4DD4-81F3-1514B81417F0}" type="sibTrans" cxnId="{ECAFC3E0-A12E-415E-9CB7-A6DE88282C57}">
      <dgm:prSet/>
      <dgm:spPr/>
      <dgm:t>
        <a:bodyPr/>
        <a:lstStyle/>
        <a:p>
          <a:endParaRPr lang="es-ES"/>
        </a:p>
      </dgm:t>
    </dgm:pt>
    <dgm:pt modelId="{6581C7B5-C338-46E7-848E-5E12CE9C4B16}">
      <dgm:prSet phldrT="[Texto]"/>
      <dgm:spPr/>
      <dgm:t>
        <a:bodyPr/>
        <a:lstStyle/>
        <a:p>
          <a:r>
            <a:rPr lang="es-PA" dirty="0" smtClean="0"/>
            <a:t>REFLEXION CONTEXTUALIZADA</a:t>
          </a:r>
          <a:endParaRPr lang="es-ES" dirty="0"/>
        </a:p>
      </dgm:t>
    </dgm:pt>
    <dgm:pt modelId="{81AE7CC4-1A32-43CF-A7E0-96EB1F861420}" type="parTrans" cxnId="{77BBA73F-3DD9-460D-BCA8-74F0E513DD2A}">
      <dgm:prSet/>
      <dgm:spPr/>
      <dgm:t>
        <a:bodyPr/>
        <a:lstStyle/>
        <a:p>
          <a:endParaRPr lang="es-ES"/>
        </a:p>
      </dgm:t>
    </dgm:pt>
    <dgm:pt modelId="{295F35AB-FBC0-41DA-8F86-9BCC0244B069}" type="sibTrans" cxnId="{77BBA73F-3DD9-460D-BCA8-74F0E513DD2A}">
      <dgm:prSet/>
      <dgm:spPr/>
      <dgm:t>
        <a:bodyPr/>
        <a:lstStyle/>
        <a:p>
          <a:endParaRPr lang="es-ES"/>
        </a:p>
      </dgm:t>
    </dgm:pt>
    <dgm:pt modelId="{E50541D7-4933-4389-A5FD-682A8C3F42E1}">
      <dgm:prSet/>
      <dgm:spPr/>
      <dgm:t>
        <a:bodyPr/>
        <a:lstStyle/>
        <a:p>
          <a:r>
            <a:rPr lang="es-PA" dirty="0" smtClean="0"/>
            <a:t>EMPODERAMIENTO DE LA RAZON SOCIAL</a:t>
          </a:r>
          <a:endParaRPr lang="es-ES" dirty="0"/>
        </a:p>
      </dgm:t>
    </dgm:pt>
    <dgm:pt modelId="{86021B83-F8D3-4BEB-BDB6-6C0B564CE1A6}" type="parTrans" cxnId="{4C33D02B-C8CA-4625-BD43-7B8EEA10FFE0}">
      <dgm:prSet/>
      <dgm:spPr/>
      <dgm:t>
        <a:bodyPr/>
        <a:lstStyle/>
        <a:p>
          <a:endParaRPr lang="es-ES"/>
        </a:p>
      </dgm:t>
    </dgm:pt>
    <dgm:pt modelId="{11D27740-FCE9-4F7C-8DA8-761A8E2E728E}" type="sibTrans" cxnId="{4C33D02B-C8CA-4625-BD43-7B8EEA10FFE0}">
      <dgm:prSet/>
      <dgm:spPr/>
      <dgm:t>
        <a:bodyPr/>
        <a:lstStyle/>
        <a:p>
          <a:endParaRPr lang="es-ES"/>
        </a:p>
      </dgm:t>
    </dgm:pt>
    <dgm:pt modelId="{DBFD3A32-0B53-4C23-A5B6-1C6B8D4801BC}" type="pres">
      <dgm:prSet presAssocID="{956EFD56-BA95-4E2E-8DFE-A394405AE2C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55DC9B8-5A2F-4EE4-AD1F-0BBEFD59F72C}" type="pres">
      <dgm:prSet presAssocID="{BAE5285B-05BF-454E-918B-E8105BBDB599}" presName="centerShape" presStyleLbl="node0" presStyleIdx="0" presStyleCnt="1" custLinFactNeighborX="217" custLinFactNeighborY="244"/>
      <dgm:spPr/>
      <dgm:t>
        <a:bodyPr/>
        <a:lstStyle/>
        <a:p>
          <a:endParaRPr lang="es-ES"/>
        </a:p>
      </dgm:t>
    </dgm:pt>
    <dgm:pt modelId="{A2777607-5478-4462-963F-7C1E06F65796}" type="pres">
      <dgm:prSet presAssocID="{336EA7F9-C5A6-47A9-A477-6CF7ED4558DE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DAF33A34-A059-4484-88F1-B99ABE40B703}" type="pres">
      <dgm:prSet presAssocID="{B70D0097-4D1C-4845-9D71-DC22FF4341F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02EADA-CF0D-4209-8A03-A88EE9DD105E}" type="pres">
      <dgm:prSet presAssocID="{45EE322A-E660-4DF6-9C48-555E451C48B7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9C9EBCF9-ED1F-4EBD-ACBF-104390F8FC9D}" type="pres">
      <dgm:prSet presAssocID="{86B6B4D1-D65A-4A81-9376-CC9D47F4D0C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96782F-48EB-4D74-9290-4B22C98CF258}" type="pres">
      <dgm:prSet presAssocID="{86021B83-F8D3-4BEB-BDB6-6C0B564CE1A6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E0B4B179-1492-4DDC-B2DD-E0937AE40BCC}" type="pres">
      <dgm:prSet presAssocID="{E50541D7-4933-4389-A5FD-682A8C3F42E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33E169-9501-4EE2-BA02-BF90C4ACB4DD}" type="pres">
      <dgm:prSet presAssocID="{81AE7CC4-1A32-43CF-A7E0-96EB1F861420}" presName="parTrans" presStyleLbl="bgSibTrans2D1" presStyleIdx="3" presStyleCnt="4"/>
      <dgm:spPr/>
      <dgm:t>
        <a:bodyPr/>
        <a:lstStyle/>
        <a:p>
          <a:endParaRPr lang="es-ES"/>
        </a:p>
      </dgm:t>
    </dgm:pt>
    <dgm:pt modelId="{8BFEA645-33B9-412E-BE1E-F9540BE85673}" type="pres">
      <dgm:prSet presAssocID="{6581C7B5-C338-46E7-848E-5E12CE9C4B1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1109A8A-D7F9-4DC6-A8AB-482F890F39DD}" type="presOf" srcId="{E50541D7-4933-4389-A5FD-682A8C3F42E1}" destId="{E0B4B179-1492-4DDC-B2DD-E0937AE40BCC}" srcOrd="0" destOrd="0" presId="urn:microsoft.com/office/officeart/2005/8/layout/radial4"/>
    <dgm:cxn modelId="{4C33D02B-C8CA-4625-BD43-7B8EEA10FFE0}" srcId="{BAE5285B-05BF-454E-918B-E8105BBDB599}" destId="{E50541D7-4933-4389-A5FD-682A8C3F42E1}" srcOrd="2" destOrd="0" parTransId="{86021B83-F8D3-4BEB-BDB6-6C0B564CE1A6}" sibTransId="{11D27740-FCE9-4F7C-8DA8-761A8E2E728E}"/>
    <dgm:cxn modelId="{187BA2B2-6E22-4772-885A-8423D6FC6C8D}" type="presOf" srcId="{B70D0097-4D1C-4845-9D71-DC22FF4341F8}" destId="{DAF33A34-A059-4484-88F1-B99ABE40B703}" srcOrd="0" destOrd="0" presId="urn:microsoft.com/office/officeart/2005/8/layout/radial4"/>
    <dgm:cxn modelId="{12E70391-03E2-4CEE-94B8-8DF2C33E1267}" srcId="{956EFD56-BA95-4E2E-8DFE-A394405AE2CA}" destId="{BAE5285B-05BF-454E-918B-E8105BBDB599}" srcOrd="0" destOrd="0" parTransId="{BE032EEC-DA8E-4415-BF4D-4B660BCB3F9D}" sibTransId="{CD3F54FD-DC17-48D6-9A89-D2F0F725D24B}"/>
    <dgm:cxn modelId="{77BBA73F-3DD9-460D-BCA8-74F0E513DD2A}" srcId="{BAE5285B-05BF-454E-918B-E8105BBDB599}" destId="{6581C7B5-C338-46E7-848E-5E12CE9C4B16}" srcOrd="3" destOrd="0" parTransId="{81AE7CC4-1A32-43CF-A7E0-96EB1F861420}" sibTransId="{295F35AB-FBC0-41DA-8F86-9BCC0244B069}"/>
    <dgm:cxn modelId="{FA751B99-81C2-4672-B555-ADAE7266E994}" type="presOf" srcId="{86B6B4D1-D65A-4A81-9376-CC9D47F4D0C0}" destId="{9C9EBCF9-ED1F-4EBD-ACBF-104390F8FC9D}" srcOrd="0" destOrd="0" presId="urn:microsoft.com/office/officeart/2005/8/layout/radial4"/>
    <dgm:cxn modelId="{3410BDAC-9770-4D63-9193-BF1FEF36C81F}" type="presOf" srcId="{BAE5285B-05BF-454E-918B-E8105BBDB599}" destId="{555DC9B8-5A2F-4EE4-AD1F-0BBEFD59F72C}" srcOrd="0" destOrd="0" presId="urn:microsoft.com/office/officeart/2005/8/layout/radial4"/>
    <dgm:cxn modelId="{FAE69149-48EB-483C-9FD3-7CFBCCC81784}" type="presOf" srcId="{336EA7F9-C5A6-47A9-A477-6CF7ED4558DE}" destId="{A2777607-5478-4462-963F-7C1E06F65796}" srcOrd="0" destOrd="0" presId="urn:microsoft.com/office/officeart/2005/8/layout/radial4"/>
    <dgm:cxn modelId="{A92B2B9B-D4AD-4FA0-B1AA-1297F92E3EFF}" type="presOf" srcId="{81AE7CC4-1A32-43CF-A7E0-96EB1F861420}" destId="{B233E169-9501-4EE2-BA02-BF90C4ACB4DD}" srcOrd="0" destOrd="0" presId="urn:microsoft.com/office/officeart/2005/8/layout/radial4"/>
    <dgm:cxn modelId="{E37FA572-B109-47C2-8E84-F9285848BB39}" type="presOf" srcId="{45EE322A-E660-4DF6-9C48-555E451C48B7}" destId="{2402EADA-CF0D-4209-8A03-A88EE9DD105E}" srcOrd="0" destOrd="0" presId="urn:microsoft.com/office/officeart/2005/8/layout/radial4"/>
    <dgm:cxn modelId="{ECAFC3E0-A12E-415E-9CB7-A6DE88282C57}" srcId="{BAE5285B-05BF-454E-918B-E8105BBDB599}" destId="{86B6B4D1-D65A-4A81-9376-CC9D47F4D0C0}" srcOrd="1" destOrd="0" parTransId="{45EE322A-E660-4DF6-9C48-555E451C48B7}" sibTransId="{8D5E305F-9715-4DD4-81F3-1514B81417F0}"/>
    <dgm:cxn modelId="{037B60F3-C8F4-417A-A329-DD0A3E3C2BB0}" type="presOf" srcId="{86021B83-F8D3-4BEB-BDB6-6C0B564CE1A6}" destId="{5996782F-48EB-4D74-9290-4B22C98CF258}" srcOrd="0" destOrd="0" presId="urn:microsoft.com/office/officeart/2005/8/layout/radial4"/>
    <dgm:cxn modelId="{38BE0010-B322-435D-856D-3FE61BD5705A}" type="presOf" srcId="{6581C7B5-C338-46E7-848E-5E12CE9C4B16}" destId="{8BFEA645-33B9-412E-BE1E-F9540BE85673}" srcOrd="0" destOrd="0" presId="urn:microsoft.com/office/officeart/2005/8/layout/radial4"/>
    <dgm:cxn modelId="{FA5B213A-3A2A-4154-AC43-B8F67D8E698F}" type="presOf" srcId="{956EFD56-BA95-4E2E-8DFE-A394405AE2CA}" destId="{DBFD3A32-0B53-4C23-A5B6-1C6B8D4801BC}" srcOrd="0" destOrd="0" presId="urn:microsoft.com/office/officeart/2005/8/layout/radial4"/>
    <dgm:cxn modelId="{36E5BBDC-3450-4F4B-A1C5-315FAA527A1F}" srcId="{BAE5285B-05BF-454E-918B-E8105BBDB599}" destId="{B70D0097-4D1C-4845-9D71-DC22FF4341F8}" srcOrd="0" destOrd="0" parTransId="{336EA7F9-C5A6-47A9-A477-6CF7ED4558DE}" sibTransId="{D161A77D-6DF0-437C-9A68-A0B81272FFA7}"/>
    <dgm:cxn modelId="{31A47E4B-932C-4464-8313-5C4CD0D0D42F}" type="presParOf" srcId="{DBFD3A32-0B53-4C23-A5B6-1C6B8D4801BC}" destId="{555DC9B8-5A2F-4EE4-AD1F-0BBEFD59F72C}" srcOrd="0" destOrd="0" presId="urn:microsoft.com/office/officeart/2005/8/layout/radial4"/>
    <dgm:cxn modelId="{9D2AACFC-D771-4847-AB4E-3428C3023D36}" type="presParOf" srcId="{DBFD3A32-0B53-4C23-A5B6-1C6B8D4801BC}" destId="{A2777607-5478-4462-963F-7C1E06F65796}" srcOrd="1" destOrd="0" presId="urn:microsoft.com/office/officeart/2005/8/layout/radial4"/>
    <dgm:cxn modelId="{6B65B3F6-B60F-451F-B6E7-CFB0E066E47A}" type="presParOf" srcId="{DBFD3A32-0B53-4C23-A5B6-1C6B8D4801BC}" destId="{DAF33A34-A059-4484-88F1-B99ABE40B703}" srcOrd="2" destOrd="0" presId="urn:microsoft.com/office/officeart/2005/8/layout/radial4"/>
    <dgm:cxn modelId="{BBD58FB1-8073-46DE-B208-E642290236C4}" type="presParOf" srcId="{DBFD3A32-0B53-4C23-A5B6-1C6B8D4801BC}" destId="{2402EADA-CF0D-4209-8A03-A88EE9DD105E}" srcOrd="3" destOrd="0" presId="urn:microsoft.com/office/officeart/2005/8/layout/radial4"/>
    <dgm:cxn modelId="{2A79DCBE-52C6-47D9-9E7D-CF3CF44A5DD7}" type="presParOf" srcId="{DBFD3A32-0B53-4C23-A5B6-1C6B8D4801BC}" destId="{9C9EBCF9-ED1F-4EBD-ACBF-104390F8FC9D}" srcOrd="4" destOrd="0" presId="urn:microsoft.com/office/officeart/2005/8/layout/radial4"/>
    <dgm:cxn modelId="{B7DB7D44-5C91-4B66-9B45-AEEA435A1C9E}" type="presParOf" srcId="{DBFD3A32-0B53-4C23-A5B6-1C6B8D4801BC}" destId="{5996782F-48EB-4D74-9290-4B22C98CF258}" srcOrd="5" destOrd="0" presId="urn:microsoft.com/office/officeart/2005/8/layout/radial4"/>
    <dgm:cxn modelId="{47E963C8-2141-4963-919C-C04F9DE362D7}" type="presParOf" srcId="{DBFD3A32-0B53-4C23-A5B6-1C6B8D4801BC}" destId="{E0B4B179-1492-4DDC-B2DD-E0937AE40BCC}" srcOrd="6" destOrd="0" presId="urn:microsoft.com/office/officeart/2005/8/layout/radial4"/>
    <dgm:cxn modelId="{9302B64F-9619-4A01-836F-C5884050980A}" type="presParOf" srcId="{DBFD3A32-0B53-4C23-A5B6-1C6B8D4801BC}" destId="{B233E169-9501-4EE2-BA02-BF90C4ACB4DD}" srcOrd="7" destOrd="0" presId="urn:microsoft.com/office/officeart/2005/8/layout/radial4"/>
    <dgm:cxn modelId="{9F808FF3-2407-4505-B214-8F765C6FAE70}" type="presParOf" srcId="{DBFD3A32-0B53-4C23-A5B6-1C6B8D4801BC}" destId="{8BFEA645-33B9-412E-BE1E-F9540BE8567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EF334C-35A2-41ED-827F-0EFA9FB24049}" type="doc">
      <dgm:prSet loTypeId="urn:microsoft.com/office/officeart/2005/8/layout/equation1" loCatId="relationship" qsTypeId="urn:microsoft.com/office/officeart/2005/8/quickstyle/simple2" qsCatId="simple" csTypeId="urn:microsoft.com/office/officeart/2005/8/colors/colorful1" csCatId="colorful" phldr="1"/>
      <dgm:spPr/>
    </dgm:pt>
    <dgm:pt modelId="{080E490A-8153-43BA-BAEF-61CE7E3D658A}">
      <dgm:prSet phldrT="[Texto]" custT="1"/>
      <dgm:spPr/>
      <dgm:t>
        <a:bodyPr/>
        <a:lstStyle/>
        <a:p>
          <a:r>
            <a:rPr lang="es-PA" sz="2400" dirty="0" smtClean="0"/>
            <a:t>CALIDAD DE VIDA Y SALUD</a:t>
          </a:r>
          <a:endParaRPr lang="es-ES" sz="2400" dirty="0"/>
        </a:p>
      </dgm:t>
    </dgm:pt>
    <dgm:pt modelId="{C7D92447-9918-4AAB-9F42-3DF522AC5951}" type="parTrans" cxnId="{10B8FE90-FF22-4963-8859-E9E5AF5446BA}">
      <dgm:prSet/>
      <dgm:spPr/>
      <dgm:t>
        <a:bodyPr/>
        <a:lstStyle/>
        <a:p>
          <a:endParaRPr lang="es-ES"/>
        </a:p>
      </dgm:t>
    </dgm:pt>
    <dgm:pt modelId="{03BAF9D0-7A97-4DAB-A08F-D31E86634BA8}" type="sibTrans" cxnId="{10B8FE90-FF22-4963-8859-E9E5AF5446BA}">
      <dgm:prSet/>
      <dgm:spPr/>
      <dgm:t>
        <a:bodyPr/>
        <a:lstStyle/>
        <a:p>
          <a:endParaRPr lang="es-ES"/>
        </a:p>
      </dgm:t>
    </dgm:pt>
    <dgm:pt modelId="{1BC65401-3551-4700-B2D6-32E240D37DF1}">
      <dgm:prSet phldrT="[Texto]" custT="1"/>
      <dgm:spPr/>
      <dgm:t>
        <a:bodyPr/>
        <a:lstStyle/>
        <a:p>
          <a:r>
            <a:rPr lang="es-PA" sz="2400" dirty="0" smtClean="0"/>
            <a:t>COMPETENCIA</a:t>
          </a:r>
          <a:endParaRPr lang="es-ES" sz="2400" dirty="0"/>
        </a:p>
      </dgm:t>
    </dgm:pt>
    <dgm:pt modelId="{39E8526D-4DEA-42A1-B4F2-BBBDAD596269}" type="parTrans" cxnId="{1F1F0879-53A1-497F-BB91-0DF82BE9243F}">
      <dgm:prSet/>
      <dgm:spPr/>
      <dgm:t>
        <a:bodyPr/>
        <a:lstStyle/>
        <a:p>
          <a:endParaRPr lang="es-ES"/>
        </a:p>
      </dgm:t>
    </dgm:pt>
    <dgm:pt modelId="{EDD62D1C-CA7F-47D9-9097-8EFCD53A7DA8}" type="sibTrans" cxnId="{1F1F0879-53A1-497F-BB91-0DF82BE9243F}">
      <dgm:prSet/>
      <dgm:spPr/>
      <dgm:t>
        <a:bodyPr/>
        <a:lstStyle/>
        <a:p>
          <a:endParaRPr lang="es-ES"/>
        </a:p>
      </dgm:t>
    </dgm:pt>
    <dgm:pt modelId="{D6748F6F-F35E-409B-8262-5B834FCD455A}">
      <dgm:prSet phldrT="[Texto]" custT="1"/>
      <dgm:spPr/>
      <dgm:t>
        <a:bodyPr/>
        <a:lstStyle/>
        <a:p>
          <a:r>
            <a:rPr lang="es-PA" sz="2400" dirty="0" smtClean="0"/>
            <a:t> DOCENTE DE CALIDAD  </a:t>
          </a:r>
          <a:endParaRPr lang="es-ES" sz="2400" dirty="0"/>
        </a:p>
      </dgm:t>
    </dgm:pt>
    <dgm:pt modelId="{992E68DA-1C31-44B8-AAE0-C467230EF525}" type="parTrans" cxnId="{9581B78A-4AE6-4A52-A1F3-A582852EBBAE}">
      <dgm:prSet/>
      <dgm:spPr/>
      <dgm:t>
        <a:bodyPr/>
        <a:lstStyle/>
        <a:p>
          <a:endParaRPr lang="es-ES"/>
        </a:p>
      </dgm:t>
    </dgm:pt>
    <dgm:pt modelId="{F0964C75-1F57-4DBB-9CD8-D3413A31895B}" type="sibTrans" cxnId="{9581B78A-4AE6-4A52-A1F3-A582852EBBAE}">
      <dgm:prSet/>
      <dgm:spPr/>
      <dgm:t>
        <a:bodyPr/>
        <a:lstStyle/>
        <a:p>
          <a:endParaRPr lang="es-ES"/>
        </a:p>
      </dgm:t>
    </dgm:pt>
    <dgm:pt modelId="{587C3D17-6DDD-4A3F-90A3-9830C016E873}" type="pres">
      <dgm:prSet presAssocID="{C8EF334C-35A2-41ED-827F-0EFA9FB24049}" presName="linearFlow" presStyleCnt="0">
        <dgm:presLayoutVars>
          <dgm:dir/>
          <dgm:resizeHandles val="exact"/>
        </dgm:presLayoutVars>
      </dgm:prSet>
      <dgm:spPr/>
    </dgm:pt>
    <dgm:pt modelId="{9937D3BB-5A92-42EE-AD5E-2A0B845B6758}" type="pres">
      <dgm:prSet presAssocID="{080E490A-8153-43BA-BAEF-61CE7E3D658A}" presName="node" presStyleLbl="node1" presStyleIdx="0" presStyleCnt="3" custScaleX="1784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FBA988-6368-4CDE-A966-7EF77A892E67}" type="pres">
      <dgm:prSet presAssocID="{03BAF9D0-7A97-4DAB-A08F-D31E86634BA8}" presName="spacerL" presStyleCnt="0"/>
      <dgm:spPr/>
    </dgm:pt>
    <dgm:pt modelId="{86CBE33F-1064-462F-A8D4-F0C0349FC302}" type="pres">
      <dgm:prSet presAssocID="{03BAF9D0-7A97-4DAB-A08F-D31E86634BA8}" presName="sibTrans" presStyleLbl="sibTrans2D1" presStyleIdx="0" presStyleCnt="2"/>
      <dgm:spPr/>
      <dgm:t>
        <a:bodyPr/>
        <a:lstStyle/>
        <a:p>
          <a:endParaRPr lang="es-ES"/>
        </a:p>
      </dgm:t>
    </dgm:pt>
    <dgm:pt modelId="{6F3D947D-984B-44F5-9027-6E9F00FFC3CD}" type="pres">
      <dgm:prSet presAssocID="{03BAF9D0-7A97-4DAB-A08F-D31E86634BA8}" presName="spacerR" presStyleCnt="0"/>
      <dgm:spPr/>
    </dgm:pt>
    <dgm:pt modelId="{499ED57C-0AB3-4B3C-97C9-F9DDD13F9047}" type="pres">
      <dgm:prSet presAssocID="{1BC65401-3551-4700-B2D6-32E240D37DF1}" presName="node" presStyleLbl="node1" presStyleIdx="1" presStyleCnt="3" custScaleX="241267" custScaleY="106654" custLinFactNeighborX="-61832" custLinFactNeighborY="-7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F1D560-7301-449D-8236-A0C06744C1AB}" type="pres">
      <dgm:prSet presAssocID="{EDD62D1C-CA7F-47D9-9097-8EFCD53A7DA8}" presName="spacerL" presStyleCnt="0"/>
      <dgm:spPr/>
    </dgm:pt>
    <dgm:pt modelId="{8196AE79-4168-46B0-8D68-3EBD019E97BF}" type="pres">
      <dgm:prSet presAssocID="{EDD62D1C-CA7F-47D9-9097-8EFCD53A7DA8}" presName="sibTrans" presStyleLbl="sibTrans2D1" presStyleIdx="1" presStyleCnt="2"/>
      <dgm:spPr/>
      <dgm:t>
        <a:bodyPr/>
        <a:lstStyle/>
        <a:p>
          <a:endParaRPr lang="es-ES"/>
        </a:p>
      </dgm:t>
    </dgm:pt>
    <dgm:pt modelId="{6B443469-4458-48BC-BF0E-4FA0AC926869}" type="pres">
      <dgm:prSet presAssocID="{EDD62D1C-CA7F-47D9-9097-8EFCD53A7DA8}" presName="spacerR" presStyleCnt="0"/>
      <dgm:spPr/>
    </dgm:pt>
    <dgm:pt modelId="{36E55573-418A-4613-92FA-41647A024A1E}" type="pres">
      <dgm:prSet presAssocID="{D6748F6F-F35E-409B-8262-5B834FCD455A}" presName="node" presStyleLbl="node1" presStyleIdx="2" presStyleCnt="3" custScaleX="202343" custScaleY="151996" custLinFactX="-3962" custLinFactNeighborX="-100000" custLinFactNeighborY="-23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0B93A22-269E-46A0-BFCE-4EB800896867}" type="presOf" srcId="{080E490A-8153-43BA-BAEF-61CE7E3D658A}" destId="{9937D3BB-5A92-42EE-AD5E-2A0B845B6758}" srcOrd="0" destOrd="0" presId="urn:microsoft.com/office/officeart/2005/8/layout/equation1"/>
    <dgm:cxn modelId="{10B8FE90-FF22-4963-8859-E9E5AF5446BA}" srcId="{C8EF334C-35A2-41ED-827F-0EFA9FB24049}" destId="{080E490A-8153-43BA-BAEF-61CE7E3D658A}" srcOrd="0" destOrd="0" parTransId="{C7D92447-9918-4AAB-9F42-3DF522AC5951}" sibTransId="{03BAF9D0-7A97-4DAB-A08F-D31E86634BA8}"/>
    <dgm:cxn modelId="{ADB93B2F-40B0-4F6E-8468-B9385552C995}" type="presOf" srcId="{D6748F6F-F35E-409B-8262-5B834FCD455A}" destId="{36E55573-418A-4613-92FA-41647A024A1E}" srcOrd="0" destOrd="0" presId="urn:microsoft.com/office/officeart/2005/8/layout/equation1"/>
    <dgm:cxn modelId="{E9984619-DD82-4199-946A-FB33362EB59D}" type="presOf" srcId="{1BC65401-3551-4700-B2D6-32E240D37DF1}" destId="{499ED57C-0AB3-4B3C-97C9-F9DDD13F9047}" srcOrd="0" destOrd="0" presId="urn:microsoft.com/office/officeart/2005/8/layout/equation1"/>
    <dgm:cxn modelId="{9581B78A-4AE6-4A52-A1F3-A582852EBBAE}" srcId="{C8EF334C-35A2-41ED-827F-0EFA9FB24049}" destId="{D6748F6F-F35E-409B-8262-5B834FCD455A}" srcOrd="2" destOrd="0" parTransId="{992E68DA-1C31-44B8-AAE0-C467230EF525}" sibTransId="{F0964C75-1F57-4DBB-9CD8-D3413A31895B}"/>
    <dgm:cxn modelId="{53A373DC-2BC9-4333-82BC-1D106D1BFBB0}" type="presOf" srcId="{EDD62D1C-CA7F-47D9-9097-8EFCD53A7DA8}" destId="{8196AE79-4168-46B0-8D68-3EBD019E97BF}" srcOrd="0" destOrd="0" presId="urn:microsoft.com/office/officeart/2005/8/layout/equation1"/>
    <dgm:cxn modelId="{1F1F0879-53A1-497F-BB91-0DF82BE9243F}" srcId="{C8EF334C-35A2-41ED-827F-0EFA9FB24049}" destId="{1BC65401-3551-4700-B2D6-32E240D37DF1}" srcOrd="1" destOrd="0" parTransId="{39E8526D-4DEA-42A1-B4F2-BBBDAD596269}" sibTransId="{EDD62D1C-CA7F-47D9-9097-8EFCD53A7DA8}"/>
    <dgm:cxn modelId="{DA65AC74-D967-4DF7-828A-2878B6907DF3}" type="presOf" srcId="{C8EF334C-35A2-41ED-827F-0EFA9FB24049}" destId="{587C3D17-6DDD-4A3F-90A3-9830C016E873}" srcOrd="0" destOrd="0" presId="urn:microsoft.com/office/officeart/2005/8/layout/equation1"/>
    <dgm:cxn modelId="{04B9A78C-B062-48D3-AAF7-80BD0679CF32}" type="presOf" srcId="{03BAF9D0-7A97-4DAB-A08F-D31E86634BA8}" destId="{86CBE33F-1064-462F-A8D4-F0C0349FC302}" srcOrd="0" destOrd="0" presId="urn:microsoft.com/office/officeart/2005/8/layout/equation1"/>
    <dgm:cxn modelId="{10763ACA-985F-4AFA-BF43-82AF3523B490}" type="presParOf" srcId="{587C3D17-6DDD-4A3F-90A3-9830C016E873}" destId="{9937D3BB-5A92-42EE-AD5E-2A0B845B6758}" srcOrd="0" destOrd="0" presId="urn:microsoft.com/office/officeart/2005/8/layout/equation1"/>
    <dgm:cxn modelId="{9C3BC7B7-0414-466B-B811-10A1210C8E31}" type="presParOf" srcId="{587C3D17-6DDD-4A3F-90A3-9830C016E873}" destId="{08FBA988-6368-4CDE-A966-7EF77A892E67}" srcOrd="1" destOrd="0" presId="urn:microsoft.com/office/officeart/2005/8/layout/equation1"/>
    <dgm:cxn modelId="{884ED470-5A0C-4F25-A1E2-B05EDCFF9106}" type="presParOf" srcId="{587C3D17-6DDD-4A3F-90A3-9830C016E873}" destId="{86CBE33F-1064-462F-A8D4-F0C0349FC302}" srcOrd="2" destOrd="0" presId="urn:microsoft.com/office/officeart/2005/8/layout/equation1"/>
    <dgm:cxn modelId="{068360AE-2748-4764-9D31-41A3567E93F8}" type="presParOf" srcId="{587C3D17-6DDD-4A3F-90A3-9830C016E873}" destId="{6F3D947D-984B-44F5-9027-6E9F00FFC3CD}" srcOrd="3" destOrd="0" presId="urn:microsoft.com/office/officeart/2005/8/layout/equation1"/>
    <dgm:cxn modelId="{FDE14FB4-780C-4782-9006-4CCE0862E02B}" type="presParOf" srcId="{587C3D17-6DDD-4A3F-90A3-9830C016E873}" destId="{499ED57C-0AB3-4B3C-97C9-F9DDD13F9047}" srcOrd="4" destOrd="0" presId="urn:microsoft.com/office/officeart/2005/8/layout/equation1"/>
    <dgm:cxn modelId="{9D857C46-6C7A-4A92-9EA3-A3346C639A78}" type="presParOf" srcId="{587C3D17-6DDD-4A3F-90A3-9830C016E873}" destId="{73F1D560-7301-449D-8236-A0C06744C1AB}" srcOrd="5" destOrd="0" presId="urn:microsoft.com/office/officeart/2005/8/layout/equation1"/>
    <dgm:cxn modelId="{79AD9BD7-0B50-44D7-8043-FC1F62327809}" type="presParOf" srcId="{587C3D17-6DDD-4A3F-90A3-9830C016E873}" destId="{8196AE79-4168-46B0-8D68-3EBD019E97BF}" srcOrd="6" destOrd="0" presId="urn:microsoft.com/office/officeart/2005/8/layout/equation1"/>
    <dgm:cxn modelId="{BF9C9253-5F6F-478A-B66B-A85634D13E61}" type="presParOf" srcId="{587C3D17-6DDD-4A3F-90A3-9830C016E873}" destId="{6B443469-4458-48BC-BF0E-4FA0AC926869}" srcOrd="7" destOrd="0" presId="urn:microsoft.com/office/officeart/2005/8/layout/equation1"/>
    <dgm:cxn modelId="{D85773E0-9409-48CB-A95C-2D15BACBDB30}" type="presParOf" srcId="{587C3D17-6DDD-4A3F-90A3-9830C016E873}" destId="{36E55573-418A-4613-92FA-41647A024A1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140986E9-4FAC-435D-96C5-9A496759C056}" macro="" textlink="">
      <dsp:nvSpPr>
        <dsp:cNvPr id="0" name=""/>
        <dsp:cNvSpPr/>
      </dsp:nvSpPr>
      <dsp:spPr>
        <a:xfrm>
          <a:off x="961" y="1568"/>
          <a:ext cx="8380076" cy="19317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5100" kern="1200" dirty="0" smtClean="0"/>
            <a:t>IDENTIFICAR LAS COMPETENCIAS DOCENTES</a:t>
          </a:r>
          <a:endParaRPr lang="es-ES" sz="5100" kern="1200" dirty="0"/>
        </a:p>
      </dsp:txBody>
      <dsp:txXfrm>
        <a:off x="961" y="1568"/>
        <a:ext cx="8380076" cy="1931789"/>
      </dsp:txXfrm>
    </dsp:sp>
    <dsp:sp modelId="{8BEF3C69-A00B-4891-BCB7-0AF22333480F}" macro="" textlink="">
      <dsp:nvSpPr>
        <dsp:cNvPr id="0" name=""/>
        <dsp:cNvSpPr/>
      </dsp:nvSpPr>
      <dsp:spPr>
        <a:xfrm>
          <a:off x="961" y="2082105"/>
          <a:ext cx="5474125" cy="19317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300" kern="1200" dirty="0" smtClean="0"/>
            <a:t>CREAR NUESTRO MODELO DE COMPETENCIAS (CONSTRUIR MODELO PANAMEÑA)</a:t>
          </a:r>
          <a:endParaRPr lang="es-ES" sz="3300" kern="1200" dirty="0"/>
        </a:p>
      </dsp:txBody>
      <dsp:txXfrm>
        <a:off x="961" y="2082105"/>
        <a:ext cx="5474125" cy="1931789"/>
      </dsp:txXfrm>
    </dsp:sp>
    <dsp:sp modelId="{D5D382BB-61B7-4332-865C-635EF748ED85}" macro="" textlink="">
      <dsp:nvSpPr>
        <dsp:cNvPr id="0" name=""/>
        <dsp:cNvSpPr/>
      </dsp:nvSpPr>
      <dsp:spPr>
        <a:xfrm>
          <a:off x="961" y="4162642"/>
          <a:ext cx="2680766" cy="1931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000" kern="1200" dirty="0" smtClean="0"/>
            <a:t>MEDIADOR</a:t>
          </a:r>
          <a:endParaRPr lang="es-ES" sz="3000" kern="1200" dirty="0"/>
        </a:p>
      </dsp:txBody>
      <dsp:txXfrm>
        <a:off x="961" y="4162642"/>
        <a:ext cx="2680766" cy="1931789"/>
      </dsp:txXfrm>
    </dsp:sp>
    <dsp:sp modelId="{E346C4A7-BD6B-4A6A-BCFB-223DCBB9082D}" macro="" textlink="">
      <dsp:nvSpPr>
        <dsp:cNvPr id="0" name=""/>
        <dsp:cNvSpPr/>
      </dsp:nvSpPr>
      <dsp:spPr>
        <a:xfrm>
          <a:off x="2794320" y="4162642"/>
          <a:ext cx="2680766" cy="1931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000" kern="1200" dirty="0" smtClean="0"/>
            <a:t>CONOCEDOR DISCIPLINARIO</a:t>
          </a:r>
          <a:endParaRPr lang="es-ES" sz="3000" kern="1200" dirty="0"/>
        </a:p>
      </dsp:txBody>
      <dsp:txXfrm>
        <a:off x="2794320" y="4162642"/>
        <a:ext cx="2680766" cy="1931789"/>
      </dsp:txXfrm>
    </dsp:sp>
    <dsp:sp modelId="{43C748C6-55F3-49A9-BF3A-354DE20839A8}" macro="" textlink="">
      <dsp:nvSpPr>
        <dsp:cNvPr id="0" name=""/>
        <dsp:cNvSpPr/>
      </dsp:nvSpPr>
      <dsp:spPr>
        <a:xfrm>
          <a:off x="5700271" y="2082105"/>
          <a:ext cx="2680766" cy="19317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300" kern="1200" dirty="0" smtClean="0"/>
            <a:t>SER PERSONA DE CAMBIO</a:t>
          </a:r>
          <a:endParaRPr lang="es-ES" sz="3300" kern="1200" dirty="0"/>
        </a:p>
      </dsp:txBody>
      <dsp:txXfrm>
        <a:off x="5700271" y="2082105"/>
        <a:ext cx="2680766" cy="1931789"/>
      </dsp:txXfrm>
    </dsp:sp>
    <dsp:sp modelId="{F2CD0F3C-5C99-43B1-875D-97B840CB4A4C}" macro="" textlink="">
      <dsp:nvSpPr>
        <dsp:cNvPr id="0" name=""/>
        <dsp:cNvSpPr/>
      </dsp:nvSpPr>
      <dsp:spPr>
        <a:xfrm>
          <a:off x="5700271" y="4162642"/>
          <a:ext cx="2680766" cy="1931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000" kern="1200" dirty="0" smtClean="0"/>
            <a:t>FUNCIONAL Y REAL</a:t>
          </a:r>
          <a:endParaRPr lang="es-ES" sz="3000" kern="1200" dirty="0"/>
        </a:p>
      </dsp:txBody>
      <dsp:txXfrm>
        <a:off x="5700271" y="4162642"/>
        <a:ext cx="2680766" cy="1931789"/>
      </dsp:txXfrm>
    </dsp:sp>
  </dsp:spTree>
</dgm:drawing>
</file>

<file path=ppt/diagrams/drawing2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36E262C5-CC8A-4E82-A305-CA4B0F736DC7}" macro="" textlink="">
      <dsp:nvSpPr>
        <dsp:cNvPr id="0" name=""/>
        <dsp:cNvSpPr/>
      </dsp:nvSpPr>
      <dsp:spPr>
        <a:xfrm>
          <a:off x="0" y="660383"/>
          <a:ext cx="9144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94122-7C55-4578-90AA-485985C1B958}" macro="" textlink="">
      <dsp:nvSpPr>
        <dsp:cNvPr id="0" name=""/>
        <dsp:cNvSpPr/>
      </dsp:nvSpPr>
      <dsp:spPr>
        <a:xfrm>
          <a:off x="414783" y="37678"/>
          <a:ext cx="8721554" cy="9031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200" b="1" kern="1200" dirty="0" smtClean="0">
              <a:solidFill>
                <a:srgbClr val="FF0000"/>
              </a:solidFill>
            </a:rPr>
            <a:t>DECÁLOGO  DE LA  COMPETENCIA: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200" b="1" kern="1200" dirty="0" smtClean="0">
              <a:solidFill>
                <a:srgbClr val="FF0000"/>
              </a:solidFill>
            </a:rPr>
            <a:t>IDEAL DE PANAMÁ</a:t>
          </a:r>
          <a:endParaRPr lang="es-ES" sz="3200" b="1" kern="1200" dirty="0">
            <a:solidFill>
              <a:srgbClr val="FF0000"/>
            </a:solidFill>
          </a:endParaRPr>
        </a:p>
      </dsp:txBody>
      <dsp:txXfrm>
        <a:off x="414783" y="37678"/>
        <a:ext cx="8721554" cy="903145"/>
      </dsp:txXfrm>
    </dsp:sp>
    <dsp:sp modelId="{A92ACEED-1400-46EA-895E-D67EC0B1926E}" macro="" textlink="">
      <dsp:nvSpPr>
        <dsp:cNvPr id="0" name=""/>
        <dsp:cNvSpPr/>
      </dsp:nvSpPr>
      <dsp:spPr>
        <a:xfrm>
          <a:off x="0" y="1769235"/>
          <a:ext cx="9144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41ED1-2670-49D9-A153-D2B92D5A9DE0}" macro="" textlink="">
      <dsp:nvSpPr>
        <dsp:cNvPr id="0" name=""/>
        <dsp:cNvSpPr/>
      </dsp:nvSpPr>
      <dsp:spPr>
        <a:xfrm>
          <a:off x="217661" y="1196806"/>
          <a:ext cx="8706436" cy="807891"/>
        </a:xfrm>
        <a:prstGeom prst="roundRect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200" b="1" kern="1200" dirty="0" smtClean="0">
              <a:solidFill>
                <a:srgbClr val="FF0000"/>
              </a:solidFill>
            </a:rPr>
            <a:t>MEJORAR  LA PRÁCTICA DE LA ÉTICA.</a:t>
          </a:r>
          <a:endParaRPr lang="es-ES" sz="3200" b="1" kern="1200" dirty="0">
            <a:solidFill>
              <a:srgbClr val="FF0000"/>
            </a:solidFill>
          </a:endParaRPr>
        </a:p>
      </dsp:txBody>
      <dsp:txXfrm>
        <a:off x="217661" y="1196806"/>
        <a:ext cx="8706436" cy="807891"/>
      </dsp:txXfrm>
    </dsp:sp>
    <dsp:sp modelId="{7ACC129D-65AD-48E2-8AD7-28F368D7E9D0}" macro="" textlink="">
      <dsp:nvSpPr>
        <dsp:cNvPr id="0" name=""/>
        <dsp:cNvSpPr/>
      </dsp:nvSpPr>
      <dsp:spPr>
        <a:xfrm>
          <a:off x="0" y="2596483"/>
          <a:ext cx="9144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21AD6-8C39-4B7B-8D79-543702403D05}" macro="" textlink="">
      <dsp:nvSpPr>
        <dsp:cNvPr id="0" name=""/>
        <dsp:cNvSpPr/>
      </dsp:nvSpPr>
      <dsp:spPr>
        <a:xfrm>
          <a:off x="457200" y="2435614"/>
          <a:ext cx="6400800" cy="56088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200" b="1" kern="1200" dirty="0" smtClean="0">
              <a:solidFill>
                <a:srgbClr val="FF0000"/>
              </a:solidFill>
            </a:rPr>
            <a:t>SER UN INVESTIGADOR.</a:t>
          </a:r>
          <a:endParaRPr lang="es-ES" sz="3200" b="1" kern="1200" dirty="0">
            <a:solidFill>
              <a:srgbClr val="FF0000"/>
            </a:solidFill>
          </a:endParaRPr>
        </a:p>
      </dsp:txBody>
      <dsp:txXfrm>
        <a:off x="457200" y="2435614"/>
        <a:ext cx="6400800" cy="560880"/>
      </dsp:txXfrm>
    </dsp:sp>
    <dsp:sp modelId="{8E475D75-DA51-4EBA-8F28-2E8F47073D24}" macro="" textlink="">
      <dsp:nvSpPr>
        <dsp:cNvPr id="0" name=""/>
        <dsp:cNvSpPr/>
      </dsp:nvSpPr>
      <dsp:spPr>
        <a:xfrm>
          <a:off x="0" y="3492915"/>
          <a:ext cx="9144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FC5FEA-F702-4ED3-AE87-CB22071EE7C6}" macro="" textlink="">
      <dsp:nvSpPr>
        <dsp:cNvPr id="0" name=""/>
        <dsp:cNvSpPr/>
      </dsp:nvSpPr>
      <dsp:spPr>
        <a:xfrm>
          <a:off x="457200" y="3212475"/>
          <a:ext cx="6400800" cy="56088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200" b="1" kern="1200" dirty="0" smtClean="0">
              <a:solidFill>
                <a:srgbClr val="FF0000"/>
              </a:solidFill>
            </a:rPr>
            <a:t>PROMOVER LA PRAXIS.</a:t>
          </a:r>
          <a:endParaRPr lang="es-ES" sz="3200" b="1" kern="1200" dirty="0">
            <a:solidFill>
              <a:srgbClr val="FF0000"/>
            </a:solidFill>
          </a:endParaRPr>
        </a:p>
      </dsp:txBody>
      <dsp:txXfrm>
        <a:off x="457200" y="3212475"/>
        <a:ext cx="6400800" cy="560880"/>
      </dsp:txXfrm>
    </dsp:sp>
    <dsp:sp modelId="{5FCDA512-4C02-4BEB-BF89-4001D2DE0D00}" macro="" textlink="">
      <dsp:nvSpPr>
        <dsp:cNvPr id="0" name=""/>
        <dsp:cNvSpPr/>
      </dsp:nvSpPr>
      <dsp:spPr>
        <a:xfrm>
          <a:off x="0" y="4617841"/>
          <a:ext cx="9144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742F9-D04D-4992-9E76-A413B7D5396F}" macro="" textlink="">
      <dsp:nvSpPr>
        <dsp:cNvPr id="0" name=""/>
        <dsp:cNvSpPr/>
      </dsp:nvSpPr>
      <dsp:spPr>
        <a:xfrm>
          <a:off x="418266" y="4043119"/>
          <a:ext cx="8721930" cy="823966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200" b="1" kern="1200" dirty="0" smtClean="0">
              <a:solidFill>
                <a:srgbClr val="FF0000"/>
              </a:solidFill>
            </a:rPr>
            <a:t>UTILIZARLA COMO UN RECURSO , NO COMO  FIN</a:t>
          </a:r>
          <a:r>
            <a:rPr lang="es-PA" sz="2800" b="1" kern="1200" dirty="0" smtClean="0">
              <a:solidFill>
                <a:srgbClr val="FF0000"/>
              </a:solidFill>
            </a:rPr>
            <a:t>.</a:t>
          </a:r>
          <a:endParaRPr lang="es-ES" sz="2800" b="1" kern="1200" dirty="0">
            <a:solidFill>
              <a:srgbClr val="FF0000"/>
            </a:solidFill>
          </a:endParaRPr>
        </a:p>
      </dsp:txBody>
      <dsp:txXfrm>
        <a:off x="418266" y="4043119"/>
        <a:ext cx="8721930" cy="823966"/>
      </dsp:txXfrm>
    </dsp:sp>
    <dsp:sp modelId="{9F458927-3DBE-48B6-9B8A-1EE0335A40F0}" macro="" textlink="">
      <dsp:nvSpPr>
        <dsp:cNvPr id="0" name=""/>
        <dsp:cNvSpPr/>
      </dsp:nvSpPr>
      <dsp:spPr>
        <a:xfrm>
          <a:off x="0" y="5479681"/>
          <a:ext cx="9144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A6068-46F4-4C62-89AE-24E73B164CD5}" macro="" textlink="">
      <dsp:nvSpPr>
        <dsp:cNvPr id="0" name=""/>
        <dsp:cNvSpPr/>
      </dsp:nvSpPr>
      <dsp:spPr>
        <a:xfrm>
          <a:off x="457200" y="5199241"/>
          <a:ext cx="6400800" cy="560880"/>
        </a:xfrm>
        <a:prstGeom prst="roundRect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200" b="1" kern="1200" dirty="0" smtClean="0">
              <a:solidFill>
                <a:srgbClr val="FF0000"/>
              </a:solidFill>
            </a:rPr>
            <a:t>SER AUTO REFLEXIVO.</a:t>
          </a:r>
          <a:endParaRPr lang="es-ES" sz="3200" b="1" kern="1200" dirty="0">
            <a:solidFill>
              <a:srgbClr val="FF0000"/>
            </a:solidFill>
          </a:endParaRPr>
        </a:p>
      </dsp:txBody>
      <dsp:txXfrm>
        <a:off x="457200" y="5199241"/>
        <a:ext cx="6400800" cy="560880"/>
      </dsp:txXfrm>
    </dsp:sp>
    <dsp:sp modelId="{A39DF372-8C20-40E6-8E32-40396B0F0F28}" macro="" textlink="">
      <dsp:nvSpPr>
        <dsp:cNvPr id="0" name=""/>
        <dsp:cNvSpPr/>
      </dsp:nvSpPr>
      <dsp:spPr>
        <a:xfrm>
          <a:off x="0" y="6341521"/>
          <a:ext cx="9144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C63F4E-CEE5-4F2D-B770-55EC6C3A3ED8}" macro="" textlink="">
      <dsp:nvSpPr>
        <dsp:cNvPr id="0" name=""/>
        <dsp:cNvSpPr/>
      </dsp:nvSpPr>
      <dsp:spPr>
        <a:xfrm>
          <a:off x="442019" y="6061081"/>
          <a:ext cx="8693038" cy="56088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200" b="1" kern="1200" dirty="0" smtClean="0">
              <a:solidFill>
                <a:srgbClr val="FF0000"/>
              </a:solidFill>
            </a:rPr>
            <a:t>SER REALISTA EN  SU DESARROLLO.</a:t>
          </a:r>
          <a:endParaRPr lang="es-ES" sz="3200" b="1" kern="1200" dirty="0">
            <a:solidFill>
              <a:srgbClr val="FF0000"/>
            </a:solidFill>
          </a:endParaRPr>
        </a:p>
      </dsp:txBody>
      <dsp:txXfrm>
        <a:off x="442019" y="6061081"/>
        <a:ext cx="8693038" cy="560880"/>
      </dsp:txXfrm>
    </dsp:sp>
  </dsp:spTree>
</dgm:drawing>
</file>

<file path=ppt/diagrams/drawing3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8E892A5E-C93D-4051-8BFD-2FC01620203D}" macro="" textlink="">
      <dsp:nvSpPr>
        <dsp:cNvPr id="0" name=""/>
        <dsp:cNvSpPr/>
      </dsp:nvSpPr>
      <dsp:spPr>
        <a:xfrm>
          <a:off x="0" y="0"/>
          <a:ext cx="8534400" cy="187452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5200" b="1" kern="1200" dirty="0" smtClean="0"/>
            <a:t>CLASIFICACIÓN DE LA COMPETENCIA</a:t>
          </a:r>
          <a:endParaRPr lang="es-ES" sz="5200" b="1" kern="1200" dirty="0"/>
        </a:p>
      </dsp:txBody>
      <dsp:txXfrm>
        <a:off x="0" y="0"/>
        <a:ext cx="8534400" cy="1874520"/>
      </dsp:txXfrm>
    </dsp:sp>
    <dsp:sp modelId="{1D9CA53B-E78D-4A22-A654-00F8F2D774E0}" macro="" textlink="">
      <dsp:nvSpPr>
        <dsp:cNvPr id="0" name=""/>
        <dsp:cNvSpPr/>
      </dsp:nvSpPr>
      <dsp:spPr>
        <a:xfrm>
          <a:off x="4167" y="1874520"/>
          <a:ext cx="2842021" cy="39364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100" b="1" kern="1200" dirty="0" smtClean="0"/>
            <a:t>COMPETENCIA GENÉRICAS</a:t>
          </a:r>
          <a:endParaRPr lang="es-ES" sz="3100" b="1" kern="1200" dirty="0"/>
        </a:p>
      </dsp:txBody>
      <dsp:txXfrm>
        <a:off x="4167" y="1874520"/>
        <a:ext cx="2842021" cy="3936492"/>
      </dsp:txXfrm>
    </dsp:sp>
    <dsp:sp modelId="{A89ED0F6-2D7F-46CA-88E6-299AA715EBB1}" macro="" textlink="">
      <dsp:nvSpPr>
        <dsp:cNvPr id="0" name=""/>
        <dsp:cNvSpPr/>
      </dsp:nvSpPr>
      <dsp:spPr>
        <a:xfrm>
          <a:off x="2846189" y="1874520"/>
          <a:ext cx="2842021" cy="3936492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100" b="1" kern="1200" dirty="0" smtClean="0"/>
            <a:t>COMPETENCIA EXCLUSIVA DEL DOCENTE</a:t>
          </a:r>
          <a:endParaRPr lang="es-ES" sz="3100" b="1" kern="1200" dirty="0"/>
        </a:p>
      </dsp:txBody>
      <dsp:txXfrm>
        <a:off x="2846189" y="1874520"/>
        <a:ext cx="2842021" cy="3936492"/>
      </dsp:txXfrm>
    </dsp:sp>
    <dsp:sp modelId="{B6C0B2E4-8F45-4754-955E-3F7E5DBF4EF3}" macro="" textlink="">
      <dsp:nvSpPr>
        <dsp:cNvPr id="0" name=""/>
        <dsp:cNvSpPr/>
      </dsp:nvSpPr>
      <dsp:spPr>
        <a:xfrm>
          <a:off x="5688210" y="1874520"/>
          <a:ext cx="2842021" cy="393649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100" b="1" kern="1200" dirty="0" smtClean="0"/>
            <a:t>COMPETENCIAS ESPECIFICAS PARA  DIRECTIVOS</a:t>
          </a:r>
          <a:endParaRPr lang="es-ES" sz="3100" b="1" kern="1200" dirty="0"/>
        </a:p>
      </dsp:txBody>
      <dsp:txXfrm>
        <a:off x="5688210" y="1874520"/>
        <a:ext cx="2842021" cy="3936492"/>
      </dsp:txXfrm>
    </dsp:sp>
    <dsp:sp modelId="{99E7E8AE-D9F9-4631-A59F-260FEE21B57C}" macro="" textlink="">
      <dsp:nvSpPr>
        <dsp:cNvPr id="0" name=""/>
        <dsp:cNvSpPr/>
      </dsp:nvSpPr>
      <dsp:spPr>
        <a:xfrm>
          <a:off x="0" y="5811012"/>
          <a:ext cx="8534400" cy="437388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gm:drawing>
</file>

<file path=ppt/diagrams/drawing4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B6EB24BD-7CE3-4035-ADE9-C2B6754C8693}" macro="" textlink="">
      <dsp:nvSpPr>
        <dsp:cNvPr id="0" name=""/>
        <dsp:cNvSpPr/>
      </dsp:nvSpPr>
      <dsp:spPr>
        <a:xfrm>
          <a:off x="0" y="76200"/>
          <a:ext cx="9144000" cy="1752596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6000" kern="1200" dirty="0" smtClean="0"/>
            <a:t>COMPETENCIAS GENERICAS</a:t>
          </a:r>
          <a:endParaRPr lang="es-ES" sz="6000" kern="1200" dirty="0"/>
        </a:p>
      </dsp:txBody>
      <dsp:txXfrm>
        <a:off x="0" y="76200"/>
        <a:ext cx="9144000" cy="1752596"/>
      </dsp:txXfrm>
    </dsp:sp>
    <dsp:sp modelId="{EA2BA5BB-67AE-49B9-90F7-892377CF83D7}" macro="" textlink="">
      <dsp:nvSpPr>
        <dsp:cNvPr id="0" name=""/>
        <dsp:cNvSpPr/>
      </dsp:nvSpPr>
      <dsp:spPr>
        <a:xfrm>
          <a:off x="2972" y="1676406"/>
          <a:ext cx="3045023" cy="493012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COMPETENCIA INTERPERSONALES.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2800" kern="1200" dirty="0" smtClean="0">
            <a:solidFill>
              <a:schemeClr val="tx1"/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Comunicación,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Trabajo en equipo,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Liderazgo.</a:t>
          </a:r>
          <a:endParaRPr lang="es-ES" sz="2800" kern="1200" dirty="0">
            <a:solidFill>
              <a:schemeClr val="tx1"/>
            </a:solidFill>
          </a:endParaRPr>
        </a:p>
      </dsp:txBody>
      <dsp:txXfrm>
        <a:off x="2972" y="1676406"/>
        <a:ext cx="3045023" cy="4930124"/>
      </dsp:txXfrm>
    </dsp:sp>
    <dsp:sp modelId="{FF0D64CE-950D-4228-9A44-26E7B2A18852}" macro="" textlink="">
      <dsp:nvSpPr>
        <dsp:cNvPr id="0" name=""/>
        <dsp:cNvSpPr/>
      </dsp:nvSpPr>
      <dsp:spPr>
        <a:xfrm>
          <a:off x="3047996" y="1676406"/>
          <a:ext cx="3048007" cy="4930124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COMPETENCIA COGNITIVAS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Resolución de problema.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Pensamiento critico.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Razonamiento cotidiano.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Creatividad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3047996" y="1676406"/>
        <a:ext cx="3048007" cy="4930124"/>
      </dsp:txXfrm>
    </dsp:sp>
    <dsp:sp modelId="{5DB0C87F-EBA7-4632-85FB-00A3BE20B491}" macro="" textlink="">
      <dsp:nvSpPr>
        <dsp:cNvPr id="0" name=""/>
        <dsp:cNvSpPr/>
      </dsp:nvSpPr>
      <dsp:spPr>
        <a:xfrm>
          <a:off x="6096003" y="1676406"/>
          <a:ext cx="3045023" cy="4930124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COMPETENCIAS INSTRUMENTALES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2800" kern="1200" dirty="0" smtClean="0">
            <a:solidFill>
              <a:schemeClr val="tx1"/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Gestión.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kern="1200" dirty="0" smtClean="0">
              <a:solidFill>
                <a:schemeClr val="tx1"/>
              </a:solidFill>
            </a:rPr>
            <a:t>Instrumental (idiomas, informática, documental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6096003" y="1676406"/>
        <a:ext cx="3045023" cy="4930124"/>
      </dsp:txXfrm>
    </dsp:sp>
    <dsp:sp modelId="{90CB0600-D282-4B44-B9D8-07795BA90F9E}" macro="" textlink="">
      <dsp:nvSpPr>
        <dsp:cNvPr id="0" name=""/>
        <dsp:cNvSpPr/>
      </dsp:nvSpPr>
      <dsp:spPr>
        <a:xfrm>
          <a:off x="0" y="6301739"/>
          <a:ext cx="9144000" cy="48006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gm:drawing>
</file>

<file path=ppt/diagrams/drawing5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80D4843C-B63D-491D-9FFB-B98A44EADB89}" macro="" textlink="">
      <dsp:nvSpPr>
        <dsp:cNvPr id="0" name=""/>
        <dsp:cNvSpPr/>
      </dsp:nvSpPr>
      <dsp:spPr>
        <a:xfrm>
          <a:off x="2948661" y="2133602"/>
          <a:ext cx="3371003" cy="27087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800" b="1" kern="1200" dirty="0" smtClean="0"/>
            <a:t>COMPETENCIA DEL DOCENTE PANAMEÑO</a:t>
          </a:r>
          <a:endParaRPr lang="es-ES" sz="2800" b="1" kern="1200" dirty="0"/>
        </a:p>
      </dsp:txBody>
      <dsp:txXfrm>
        <a:off x="2948661" y="2133602"/>
        <a:ext cx="3371003" cy="2708759"/>
      </dsp:txXfrm>
    </dsp:sp>
    <dsp:sp modelId="{2C6D3AF4-A789-487E-9991-6AD4173B85F9}" macro="" textlink="">
      <dsp:nvSpPr>
        <dsp:cNvPr id="0" name=""/>
        <dsp:cNvSpPr/>
      </dsp:nvSpPr>
      <dsp:spPr>
        <a:xfrm rot="16045751">
          <a:off x="4444367" y="1992548"/>
          <a:ext cx="246970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246970" y="185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6045751">
        <a:off x="4561678" y="2004948"/>
        <a:ext cx="12348" cy="12348"/>
      </dsp:txXfrm>
    </dsp:sp>
    <dsp:sp modelId="{228F8EBD-2636-4D86-95CF-AEF6B97CDB7F}" macro="" textlink="">
      <dsp:nvSpPr>
        <dsp:cNvPr id="0" name=""/>
        <dsp:cNvSpPr/>
      </dsp:nvSpPr>
      <dsp:spPr>
        <a:xfrm>
          <a:off x="3576408" y="1547"/>
          <a:ext cx="1887163" cy="188716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CAPACIDAD DE TRABAJO EN EQUIPO</a:t>
          </a:r>
          <a:endParaRPr lang="es-ES" sz="1900" kern="1200" dirty="0"/>
        </a:p>
      </dsp:txBody>
      <dsp:txXfrm>
        <a:off x="3576408" y="1547"/>
        <a:ext cx="1887163" cy="1887163"/>
      </dsp:txXfrm>
    </dsp:sp>
    <dsp:sp modelId="{CD3122CF-170E-41B8-AD82-1C241A19770B}" macro="" textlink="">
      <dsp:nvSpPr>
        <dsp:cNvPr id="0" name=""/>
        <dsp:cNvSpPr/>
      </dsp:nvSpPr>
      <dsp:spPr>
        <a:xfrm rot="19650164">
          <a:off x="5911314" y="2478206"/>
          <a:ext cx="557775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557775" y="185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9650164">
        <a:off x="6176257" y="2482836"/>
        <a:ext cx="27888" cy="27888"/>
      </dsp:txXfrm>
    </dsp:sp>
    <dsp:sp modelId="{8585B277-2A7F-475C-B348-58CEB722FAC6}" macro="" textlink="">
      <dsp:nvSpPr>
        <dsp:cNvPr id="0" name=""/>
        <dsp:cNvSpPr/>
      </dsp:nvSpPr>
      <dsp:spPr>
        <a:xfrm>
          <a:off x="6194933" y="831762"/>
          <a:ext cx="2255632" cy="188716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USO CORRECTO DE LAS  N. TIC.</a:t>
          </a:r>
          <a:endParaRPr lang="es-ES" sz="1900" kern="1200" dirty="0"/>
        </a:p>
      </dsp:txBody>
      <dsp:txXfrm>
        <a:off x="6194933" y="831762"/>
        <a:ext cx="2255632" cy="1887163"/>
      </dsp:txXfrm>
    </dsp:sp>
    <dsp:sp modelId="{8379D8AB-8408-4847-BA8F-2F9D61B94A02}" macro="" textlink="">
      <dsp:nvSpPr>
        <dsp:cNvPr id="0" name=""/>
        <dsp:cNvSpPr/>
      </dsp:nvSpPr>
      <dsp:spPr>
        <a:xfrm rot="1827916">
          <a:off x="5946792" y="4443510"/>
          <a:ext cx="686726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686726" y="185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827916">
        <a:off x="6272987" y="4444916"/>
        <a:ext cx="34336" cy="34336"/>
      </dsp:txXfrm>
    </dsp:sp>
    <dsp:sp modelId="{CD6D077C-C8F4-4021-8D95-8D72CD655C10}" macro="" textlink="">
      <dsp:nvSpPr>
        <dsp:cNvPr id="0" name=""/>
        <dsp:cNvSpPr/>
      </dsp:nvSpPr>
      <dsp:spPr>
        <a:xfrm>
          <a:off x="6407533" y="4151814"/>
          <a:ext cx="2274542" cy="209658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kern="1200" dirty="0" smtClean="0"/>
            <a:t>AUTO EVALUACIÓN CONTINUA  </a:t>
          </a:r>
          <a:endParaRPr lang="es-ES" sz="2000" kern="1200" dirty="0"/>
        </a:p>
      </dsp:txBody>
      <dsp:txXfrm>
        <a:off x="6407533" y="4151814"/>
        <a:ext cx="2274542" cy="2096582"/>
      </dsp:txXfrm>
    </dsp:sp>
    <dsp:sp modelId="{F110766C-C880-4F81-8218-DB23CED88DE4}" macro="" textlink="">
      <dsp:nvSpPr>
        <dsp:cNvPr id="0" name=""/>
        <dsp:cNvSpPr/>
      </dsp:nvSpPr>
      <dsp:spPr>
        <a:xfrm rot="5636663">
          <a:off x="4470062" y="4887853"/>
          <a:ext cx="132592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132592" y="185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5636663">
        <a:off x="4533044" y="4903112"/>
        <a:ext cx="6629" cy="6629"/>
      </dsp:txXfrm>
    </dsp:sp>
    <dsp:sp modelId="{D85011B9-024C-4949-8CB6-A2381696F14E}" macro="" textlink="">
      <dsp:nvSpPr>
        <dsp:cNvPr id="0" name=""/>
        <dsp:cNvSpPr/>
      </dsp:nvSpPr>
      <dsp:spPr>
        <a:xfrm>
          <a:off x="3394268" y="4970836"/>
          <a:ext cx="2145176" cy="188716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GESTIÓN DE FORMACIÓN  PERMANENTE</a:t>
          </a:r>
          <a:endParaRPr lang="es-ES" sz="1900" kern="1200" dirty="0"/>
        </a:p>
      </dsp:txBody>
      <dsp:txXfrm>
        <a:off x="3394268" y="4970836"/>
        <a:ext cx="2145176" cy="1887163"/>
      </dsp:txXfrm>
    </dsp:sp>
    <dsp:sp modelId="{73B75564-D746-4AC9-9731-4734142EA5B4}" macro="" textlink="">
      <dsp:nvSpPr>
        <dsp:cNvPr id="0" name=""/>
        <dsp:cNvSpPr/>
      </dsp:nvSpPr>
      <dsp:spPr>
        <a:xfrm rot="9334498">
          <a:off x="2740896" y="4227986"/>
          <a:ext cx="445857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445857" y="185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9334498">
        <a:off x="2952679" y="4235414"/>
        <a:ext cx="22292" cy="22292"/>
      </dsp:txXfrm>
    </dsp:sp>
    <dsp:sp modelId="{9CB2CF7B-C006-49BD-A694-DDC0C35ADCE5}" macro="" textlink="">
      <dsp:nvSpPr>
        <dsp:cNvPr id="0" name=""/>
        <dsp:cNvSpPr/>
      </dsp:nvSpPr>
      <dsp:spPr>
        <a:xfrm>
          <a:off x="958131" y="3785334"/>
          <a:ext cx="1887163" cy="188716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900" kern="1200" dirty="0" smtClean="0"/>
            <a:t>CRATIVIDAD  Y LIDERAZGO</a:t>
          </a:r>
          <a:endParaRPr lang="es-ES" sz="1900" kern="1200" dirty="0"/>
        </a:p>
      </dsp:txBody>
      <dsp:txXfrm>
        <a:off x="958131" y="3785334"/>
        <a:ext cx="1887163" cy="1887163"/>
      </dsp:txXfrm>
    </dsp:sp>
    <dsp:sp modelId="{25AC10FA-E313-4BD2-9A1D-9B15870E75DA}" macro="" textlink="">
      <dsp:nvSpPr>
        <dsp:cNvPr id="0" name=""/>
        <dsp:cNvSpPr/>
      </dsp:nvSpPr>
      <dsp:spPr>
        <a:xfrm rot="12290576">
          <a:off x="2551320" y="2656174"/>
          <a:ext cx="652600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652600" y="185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2290576">
        <a:off x="2861305" y="2658433"/>
        <a:ext cx="32630" cy="32630"/>
      </dsp:txXfrm>
    </dsp:sp>
    <dsp:sp modelId="{7CBE58FD-1BCA-465E-B638-DCDEC008E5D1}" macro="" textlink="">
      <dsp:nvSpPr>
        <dsp:cNvPr id="0" name=""/>
        <dsp:cNvSpPr/>
      </dsp:nvSpPr>
      <dsp:spPr>
        <a:xfrm>
          <a:off x="781667" y="1197648"/>
          <a:ext cx="1887163" cy="1887163"/>
        </a:xfrm>
        <a:prstGeom prst="ellipse">
          <a:avLst/>
        </a:prstGeom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b="1" kern="1200" dirty="0" smtClean="0"/>
            <a:t>MEDIADOR</a:t>
          </a:r>
          <a:endParaRPr lang="es-ES" sz="2000" b="1" kern="1200" dirty="0"/>
        </a:p>
      </dsp:txBody>
      <dsp:txXfrm>
        <a:off x="781667" y="1197648"/>
        <a:ext cx="1887163" cy="1887163"/>
      </dsp:txXfrm>
    </dsp:sp>
  </dsp:spTree>
</dgm:drawing>
</file>

<file path=ppt/diagrams/drawing6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514DB9A2-228F-49C4-8500-52304D3C06F3}" macro="" textlink="">
      <dsp:nvSpPr>
        <dsp:cNvPr id="0" name=""/>
        <dsp:cNvSpPr/>
      </dsp:nvSpPr>
      <dsp:spPr>
        <a:xfrm>
          <a:off x="1049" y="1562"/>
          <a:ext cx="9141901" cy="21766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600" b="1" kern="1200" dirty="0" smtClean="0">
              <a:solidFill>
                <a:schemeClr val="tx1"/>
              </a:solidFill>
              <a:latin typeface="Arial Black" pitchFamily="34" charset="0"/>
            </a:rPr>
            <a:t>COMPETENCIA PARA LOS DIRECTIVOS PANAMEÑOS</a:t>
          </a:r>
          <a:endParaRPr lang="es-ES" sz="3600" b="1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1049" y="1562"/>
        <a:ext cx="9141901" cy="2176611"/>
      </dsp:txXfrm>
    </dsp:sp>
    <dsp:sp modelId="{96757F20-E5F5-4B20-B5D8-300CED2329B3}" macro="" textlink="">
      <dsp:nvSpPr>
        <dsp:cNvPr id="0" name=""/>
        <dsp:cNvSpPr/>
      </dsp:nvSpPr>
      <dsp:spPr>
        <a:xfrm>
          <a:off x="1049" y="2340694"/>
          <a:ext cx="5971773" cy="217661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75000"/>
              </a:scheme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100" b="1" kern="1200" dirty="0" smtClean="0">
              <a:solidFill>
                <a:schemeClr val="tx1"/>
              </a:solidFill>
            </a:rPr>
            <a:t>HUMANISTA</a:t>
          </a:r>
          <a:endParaRPr lang="es-ES" sz="4100" b="1" kern="1200" dirty="0">
            <a:solidFill>
              <a:schemeClr val="tx1"/>
            </a:solidFill>
          </a:endParaRPr>
        </a:p>
      </dsp:txBody>
      <dsp:txXfrm>
        <a:off x="1049" y="2340694"/>
        <a:ext cx="5971773" cy="2176611"/>
      </dsp:txXfrm>
    </dsp:sp>
    <dsp:sp modelId="{9FCFEABE-399F-4082-AE37-702CFD125921}" macro="" textlink="">
      <dsp:nvSpPr>
        <dsp:cNvPr id="0" name=""/>
        <dsp:cNvSpPr/>
      </dsp:nvSpPr>
      <dsp:spPr>
        <a:xfrm>
          <a:off x="1049" y="4679825"/>
          <a:ext cx="2924472" cy="21766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C0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600" b="1" kern="1200" dirty="0" smtClean="0">
              <a:solidFill>
                <a:schemeClr val="tx1"/>
              </a:solidFill>
            </a:rPr>
            <a:t>MANEJO DE CONFLICTO</a:t>
          </a:r>
          <a:endParaRPr lang="es-ES" sz="2600" b="1" kern="1200" dirty="0">
            <a:solidFill>
              <a:schemeClr val="tx1"/>
            </a:solidFill>
          </a:endParaRPr>
        </a:p>
      </dsp:txBody>
      <dsp:txXfrm>
        <a:off x="1049" y="4679825"/>
        <a:ext cx="2924472" cy="2176611"/>
      </dsp:txXfrm>
    </dsp:sp>
    <dsp:sp modelId="{FC5F5A16-C801-48B0-99CE-96CEA4A9AFC4}" macro="" textlink="">
      <dsp:nvSpPr>
        <dsp:cNvPr id="0" name=""/>
        <dsp:cNvSpPr/>
      </dsp:nvSpPr>
      <dsp:spPr>
        <a:xfrm>
          <a:off x="3047998" y="4681388"/>
          <a:ext cx="2924472" cy="21766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600" b="1" kern="1200" dirty="0" smtClean="0">
              <a:solidFill>
                <a:schemeClr val="tx1"/>
              </a:solidFill>
            </a:rPr>
            <a:t>PLANIFICACIÓN  ESTRATÉGICA</a:t>
          </a:r>
          <a:endParaRPr lang="es-ES" sz="2600" b="1" kern="1200" dirty="0">
            <a:solidFill>
              <a:schemeClr val="tx1"/>
            </a:solidFill>
          </a:endParaRPr>
        </a:p>
      </dsp:txBody>
      <dsp:txXfrm>
        <a:off x="3047998" y="4681388"/>
        <a:ext cx="2924472" cy="2176611"/>
      </dsp:txXfrm>
    </dsp:sp>
    <dsp:sp modelId="{AE71376F-DDB8-4F40-9E79-397E6F402B6D}" macro="" textlink="">
      <dsp:nvSpPr>
        <dsp:cNvPr id="0" name=""/>
        <dsp:cNvSpPr/>
      </dsp:nvSpPr>
      <dsp:spPr>
        <a:xfrm>
          <a:off x="6218478" y="2340694"/>
          <a:ext cx="2924472" cy="217661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100" b="1" kern="1200" dirty="0" smtClean="0">
              <a:solidFill>
                <a:schemeClr val="tx1"/>
              </a:solidFill>
            </a:rPr>
            <a:t>TRABAJO EN EQUIPO</a:t>
          </a:r>
          <a:endParaRPr lang="es-ES" sz="4100" b="1" kern="1200" dirty="0">
            <a:solidFill>
              <a:schemeClr val="tx1"/>
            </a:solidFill>
          </a:endParaRPr>
        </a:p>
      </dsp:txBody>
      <dsp:txXfrm>
        <a:off x="6218478" y="2340694"/>
        <a:ext cx="2924472" cy="2176611"/>
      </dsp:txXfrm>
    </dsp:sp>
    <dsp:sp modelId="{876CB0E6-7BF2-4B85-A2FB-B0F0FB0B0448}" macro="" textlink="">
      <dsp:nvSpPr>
        <dsp:cNvPr id="0" name=""/>
        <dsp:cNvSpPr/>
      </dsp:nvSpPr>
      <dsp:spPr>
        <a:xfrm>
          <a:off x="6219527" y="4419590"/>
          <a:ext cx="2924472" cy="21766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600" b="1" kern="1200" dirty="0" smtClean="0">
              <a:solidFill>
                <a:schemeClr val="tx1"/>
              </a:solidFill>
            </a:rPr>
            <a:t>ADMINISTRACIÓN DEMOCRÁTICA</a:t>
          </a:r>
          <a:endParaRPr lang="es-ES" sz="2600" b="1" kern="1200" dirty="0">
            <a:solidFill>
              <a:schemeClr val="tx1"/>
            </a:solidFill>
          </a:endParaRPr>
        </a:p>
      </dsp:txBody>
      <dsp:txXfrm>
        <a:off x="6219527" y="4419590"/>
        <a:ext cx="2924472" cy="2176611"/>
      </dsp:txXfrm>
    </dsp:sp>
  </dsp:spTree>
</dgm:drawing>
</file>

<file path=ppt/diagrams/drawing7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555DC9B8-5A2F-4EE4-AD1F-0BBEFD59F72C}" macro="" textlink="">
      <dsp:nvSpPr>
        <dsp:cNvPr id="0" name=""/>
        <dsp:cNvSpPr/>
      </dsp:nvSpPr>
      <dsp:spPr>
        <a:xfrm>
          <a:off x="3352826" y="3657609"/>
          <a:ext cx="2468880" cy="2468880"/>
        </a:xfrm>
        <a:prstGeom prst="ellips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100" b="1" kern="1200" dirty="0" smtClean="0">
              <a:solidFill>
                <a:schemeClr val="tx1"/>
              </a:solidFill>
              <a:latin typeface="Arial Black" pitchFamily="34" charset="0"/>
            </a:rPr>
            <a:t>TU Y YO COMO DOCENTE  DE CAMBIO</a:t>
          </a:r>
          <a:endParaRPr lang="es-ES" sz="2100" b="1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3352826" y="3657609"/>
        <a:ext cx="2468880" cy="2468880"/>
      </dsp:txXfrm>
    </dsp:sp>
    <dsp:sp modelId="{A2777607-5478-4462-963F-7C1E06F65796}" macro="" textlink="">
      <dsp:nvSpPr>
        <dsp:cNvPr id="0" name=""/>
        <dsp:cNvSpPr/>
      </dsp:nvSpPr>
      <dsp:spPr>
        <a:xfrm rot="11712276">
          <a:off x="1136173" y="3897958"/>
          <a:ext cx="2175746" cy="703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F33A34-A059-4484-88F1-B99ABE40B703}" macro="" textlink="">
      <dsp:nvSpPr>
        <dsp:cNvPr id="0" name=""/>
        <dsp:cNvSpPr/>
      </dsp:nvSpPr>
      <dsp:spPr>
        <a:xfrm>
          <a:off x="1535" y="3026286"/>
          <a:ext cx="2345436" cy="1876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kern="1200" dirty="0" smtClean="0"/>
            <a:t>VALORACION DE LA LABOR DOCENTE.</a:t>
          </a:r>
          <a:endParaRPr lang="es-ES" sz="2000" kern="1200" dirty="0"/>
        </a:p>
      </dsp:txBody>
      <dsp:txXfrm>
        <a:off x="1535" y="3026286"/>
        <a:ext cx="2345436" cy="1876348"/>
      </dsp:txXfrm>
    </dsp:sp>
    <dsp:sp modelId="{2402EADA-CF0D-4209-8A03-A88EE9DD105E}" macro="" textlink="">
      <dsp:nvSpPr>
        <dsp:cNvPr id="0" name=""/>
        <dsp:cNvSpPr/>
      </dsp:nvSpPr>
      <dsp:spPr>
        <a:xfrm rot="14693608">
          <a:off x="2458347" y="2321326"/>
          <a:ext cx="2178396" cy="703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9EBCF9-ED1F-4EBD-ACBF-104390F8FC9D}" macro="" textlink="">
      <dsp:nvSpPr>
        <dsp:cNvPr id="0" name=""/>
        <dsp:cNvSpPr/>
      </dsp:nvSpPr>
      <dsp:spPr>
        <a:xfrm>
          <a:off x="1912677" y="748676"/>
          <a:ext cx="2345436" cy="18763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kern="1200" dirty="0" smtClean="0"/>
            <a:t>ROMPER DEPENDENCIA DE LOS LIBROS   TEXTO .</a:t>
          </a:r>
          <a:endParaRPr lang="es-ES" sz="2000" kern="1200" dirty="0"/>
        </a:p>
      </dsp:txBody>
      <dsp:txXfrm>
        <a:off x="1912677" y="748676"/>
        <a:ext cx="2345436" cy="1876348"/>
      </dsp:txXfrm>
    </dsp:sp>
    <dsp:sp modelId="{5996782F-48EB-4D74-9290-4B22C98CF258}" macro="" textlink="">
      <dsp:nvSpPr>
        <dsp:cNvPr id="0" name=""/>
        <dsp:cNvSpPr/>
      </dsp:nvSpPr>
      <dsp:spPr>
        <a:xfrm rot="17679442">
          <a:off x="4523605" y="2319402"/>
          <a:ext cx="2166256" cy="703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B4B179-1492-4DDC-B2DD-E0937AE40BCC}" macro="" textlink="">
      <dsp:nvSpPr>
        <dsp:cNvPr id="0" name=""/>
        <dsp:cNvSpPr/>
      </dsp:nvSpPr>
      <dsp:spPr>
        <a:xfrm>
          <a:off x="4885886" y="748676"/>
          <a:ext cx="2345436" cy="1876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kern="1200" dirty="0" smtClean="0"/>
            <a:t>EMPODERAMIENTO DE LA RAZON SOCIAL</a:t>
          </a:r>
          <a:endParaRPr lang="es-ES" sz="2000" kern="1200" dirty="0"/>
        </a:p>
      </dsp:txBody>
      <dsp:txXfrm>
        <a:off x="4885886" y="748676"/>
        <a:ext cx="2345436" cy="1876348"/>
      </dsp:txXfrm>
    </dsp:sp>
    <dsp:sp modelId="{B233E169-9501-4EE2-BA02-BF90C4ACB4DD}" macro="" textlink="">
      <dsp:nvSpPr>
        <dsp:cNvPr id="0" name=""/>
        <dsp:cNvSpPr/>
      </dsp:nvSpPr>
      <dsp:spPr>
        <a:xfrm rot="20679875">
          <a:off x="5860073" y="3896673"/>
          <a:ext cx="2147911" cy="703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FEA645-33B9-412E-BE1E-F9540BE85673}" macro="" textlink="">
      <dsp:nvSpPr>
        <dsp:cNvPr id="0" name=""/>
        <dsp:cNvSpPr/>
      </dsp:nvSpPr>
      <dsp:spPr>
        <a:xfrm>
          <a:off x="6797028" y="3026286"/>
          <a:ext cx="2345436" cy="1876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kern="1200" dirty="0" smtClean="0"/>
            <a:t>REFLEXION CONTEXTUALIZADA</a:t>
          </a:r>
          <a:endParaRPr lang="es-ES" sz="2000" kern="1200" dirty="0"/>
        </a:p>
      </dsp:txBody>
      <dsp:txXfrm>
        <a:off x="6797028" y="3026286"/>
        <a:ext cx="2345436" cy="1876348"/>
      </dsp:txXfrm>
    </dsp:sp>
  </dsp:spTree>
</dgm:drawing>
</file>

<file path=ppt/diagrams/drawing8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9937D3BB-5A92-42EE-AD5E-2A0B845B6758}" macro="" textlink="">
      <dsp:nvSpPr>
        <dsp:cNvPr id="0" name=""/>
        <dsp:cNvSpPr/>
      </dsp:nvSpPr>
      <dsp:spPr>
        <a:xfrm>
          <a:off x="4781" y="2836291"/>
          <a:ext cx="2115706" cy="11854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400" kern="1200" dirty="0" smtClean="0"/>
            <a:t>CALIDAD DE VIDA Y SALUD</a:t>
          </a:r>
          <a:endParaRPr lang="es-ES" sz="2400" kern="1200" dirty="0"/>
        </a:p>
      </dsp:txBody>
      <dsp:txXfrm>
        <a:off x="4781" y="2836291"/>
        <a:ext cx="2115706" cy="1185416"/>
      </dsp:txXfrm>
    </dsp:sp>
    <dsp:sp modelId="{86CBE33F-1064-462F-A8D4-F0C0349FC302}" macro="" textlink="">
      <dsp:nvSpPr>
        <dsp:cNvPr id="0" name=""/>
        <dsp:cNvSpPr/>
      </dsp:nvSpPr>
      <dsp:spPr>
        <a:xfrm>
          <a:off x="2216744" y="3085229"/>
          <a:ext cx="687541" cy="687541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2216744" y="3085229"/>
        <a:ext cx="687541" cy="687541"/>
      </dsp:txXfrm>
    </dsp:sp>
    <dsp:sp modelId="{499ED57C-0AB3-4B3C-97C9-F9DDD13F9047}" macro="" textlink="">
      <dsp:nvSpPr>
        <dsp:cNvPr id="0" name=""/>
        <dsp:cNvSpPr/>
      </dsp:nvSpPr>
      <dsp:spPr>
        <a:xfrm>
          <a:off x="2941024" y="2787512"/>
          <a:ext cx="2860017" cy="12642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400" kern="1200" dirty="0" smtClean="0"/>
            <a:t>COMPETENCIA</a:t>
          </a:r>
          <a:endParaRPr lang="es-ES" sz="2400" kern="1200" dirty="0"/>
        </a:p>
      </dsp:txBody>
      <dsp:txXfrm>
        <a:off x="2941024" y="2787512"/>
        <a:ext cx="2860017" cy="1264293"/>
      </dsp:txXfrm>
    </dsp:sp>
    <dsp:sp modelId="{8196AE79-4168-46B0-8D68-3EBD019E97BF}" macro="" textlink="">
      <dsp:nvSpPr>
        <dsp:cNvPr id="0" name=""/>
        <dsp:cNvSpPr/>
      </dsp:nvSpPr>
      <dsp:spPr>
        <a:xfrm>
          <a:off x="5956814" y="3085229"/>
          <a:ext cx="687541" cy="687541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800" kern="1200"/>
        </a:p>
      </dsp:txBody>
      <dsp:txXfrm>
        <a:off x="5956814" y="3085229"/>
        <a:ext cx="687541" cy="687541"/>
      </dsp:txXfrm>
    </dsp:sp>
    <dsp:sp modelId="{36E55573-418A-4613-92FA-41647A024A1E}" macro="" textlink="">
      <dsp:nvSpPr>
        <dsp:cNvPr id="0" name=""/>
        <dsp:cNvSpPr/>
      </dsp:nvSpPr>
      <dsp:spPr>
        <a:xfrm>
          <a:off x="6597389" y="2500368"/>
          <a:ext cx="2398606" cy="18017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400" kern="1200" dirty="0" smtClean="0"/>
            <a:t> DOCENTE DE CALIDAD  </a:t>
          </a:r>
          <a:endParaRPr lang="es-ES" sz="2400" kern="1200" dirty="0"/>
        </a:p>
      </dsp:txBody>
      <dsp:txXfrm>
        <a:off x="6597389" y="2500368"/>
        <a:ext cx="2398606" cy="1801784"/>
      </dsp:txXfrm>
    </dsp:sp>
  </dsp:spTree>
</dgm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30B49-8C04-4EA0-A73B-8BD83BB66ED9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F50D1-8E60-4CC5-9A87-AED4FC21CB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"/>
          <p:cNvSpPr/>
          <p:nvPr/>
        </p:nvSpPr>
        <p:spPr>
          <a:xfrm>
            <a:off x="7620000" y="0"/>
            <a:ext cx="152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2400" b="1" dirty="0" smtClean="0"/>
              <a:t>ROGER</a:t>
            </a:r>
          </a:p>
          <a:p>
            <a:pPr algn="ctr"/>
            <a:r>
              <a:rPr lang="es-PA" sz="2400" b="1" dirty="0" smtClean="0"/>
              <a:t>YOLANDA</a:t>
            </a:r>
          </a:p>
          <a:p>
            <a:pPr algn="ctr"/>
            <a:r>
              <a:rPr lang="es-PA" sz="2400" b="1" dirty="0" smtClean="0"/>
              <a:t>CELIDET</a:t>
            </a:r>
          </a:p>
          <a:p>
            <a:pPr algn="ctr"/>
            <a:r>
              <a:rPr lang="es-PA" sz="2400" b="1" dirty="0" smtClean="0"/>
              <a:t>ALBERTO</a:t>
            </a:r>
          </a:p>
          <a:p>
            <a:pPr algn="ctr"/>
            <a:r>
              <a:rPr lang="es-PA" sz="2400" b="1" dirty="0" smtClean="0"/>
              <a:t>HERCILIA</a:t>
            </a:r>
          </a:p>
          <a:p>
            <a:pPr algn="ctr"/>
            <a:r>
              <a:rPr lang="es-PA" sz="2400" b="1" dirty="0" smtClean="0"/>
              <a:t>BRIZEIDA</a:t>
            </a:r>
          </a:p>
          <a:p>
            <a:pPr algn="ctr"/>
            <a:r>
              <a:rPr lang="es-PA" sz="2400" b="1" dirty="0" smtClean="0"/>
              <a:t>LESLI</a:t>
            </a:r>
          </a:p>
          <a:p>
            <a:pPr algn="ctr"/>
            <a:r>
              <a:rPr lang="es-PA" sz="2400" b="1" dirty="0" smtClean="0"/>
              <a:t>AZALIA</a:t>
            </a:r>
          </a:p>
          <a:p>
            <a:pPr algn="ctr"/>
            <a:r>
              <a:rPr lang="es-PA" sz="2400" b="1" dirty="0" smtClean="0"/>
              <a:t>MIRLA</a:t>
            </a:r>
          </a:p>
          <a:p>
            <a:pPr algn="ctr"/>
            <a:r>
              <a:rPr lang="es-PA" sz="2400" b="1" dirty="0" smtClean="0"/>
              <a:t>NARCISO</a:t>
            </a:r>
          </a:p>
          <a:p>
            <a:pPr algn="ctr"/>
            <a:r>
              <a:rPr lang="es-PA" sz="2400" b="1" dirty="0" smtClean="0"/>
              <a:t>JOSE</a:t>
            </a:r>
          </a:p>
          <a:p>
            <a:pPr algn="ctr"/>
            <a:r>
              <a:rPr lang="es-PA" sz="2400" b="1" dirty="0" smtClean="0"/>
              <a:t>RICHARD</a:t>
            </a:r>
          </a:p>
          <a:p>
            <a:pPr algn="ctr"/>
            <a:r>
              <a:rPr lang="es-PA" sz="2400" b="1" dirty="0" smtClean="0"/>
              <a:t>IRMA</a:t>
            </a:r>
          </a:p>
          <a:p>
            <a:pPr algn="ctr"/>
            <a:r>
              <a:rPr lang="es-PA" sz="2400" b="1" dirty="0" smtClean="0"/>
              <a:t>MARIO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381000" y="304800"/>
          <a:ext cx="8382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304800" y="304800"/>
          <a:ext cx="8534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orazón"/>
          <p:cNvSpPr/>
          <p:nvPr/>
        </p:nvSpPr>
        <p:spPr>
          <a:xfrm rot="18604545">
            <a:off x="-166817" y="733793"/>
            <a:ext cx="2662825" cy="1600200"/>
          </a:xfrm>
          <a:prstGeom prst="hear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400" b="1" dirty="0" smtClean="0">
                <a:latin typeface="Arial Black" pitchFamily="34" charset="0"/>
              </a:rPr>
              <a:t>CONCLUSIONES</a:t>
            </a:r>
            <a:endParaRPr lang="es-ES" sz="1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213</Words>
  <Application>Microsoft Office PowerPoint</Application>
  <PresentationFormat>Presentación en pantalla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Fossatty</dc:creator>
  <cp:lastModifiedBy>Fossatty</cp:lastModifiedBy>
  <cp:revision>5</cp:revision>
  <dcterms:created xsi:type="dcterms:W3CDTF">2012-04-19T20:36:58Z</dcterms:created>
  <dcterms:modified xsi:type="dcterms:W3CDTF">2012-04-20T17:06:39Z</dcterms:modified>
</cp:coreProperties>
</file>