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58" r:id="rId6"/>
    <p:sldId id="259" r:id="rId7"/>
    <p:sldId id="263" r:id="rId8"/>
    <p:sldId id="260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0B5AE-7537-4BE1-B012-DC28C2047A6C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B093E-9644-4E5F-854C-8392F70735FD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144581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B093E-9644-4E5F-854C-8392F70735FD}" type="slidenum">
              <a:rPr lang="es-PA" smtClean="0"/>
              <a:pPr/>
              <a:t>1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80592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BBC0D7-EB01-46E4-942F-9900D3E2B124}" type="datetimeFigureOut">
              <a:rPr lang="es-PA" smtClean="0"/>
              <a:pPr/>
              <a:t>04/20/2012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286F23-1DC3-4852-A56D-E79616C1D06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>
                <a:latin typeface="Arial Black" pitchFamily="34" charset="0"/>
              </a:rPr>
              <a:t>COMPETENCIAS COMUNICATIVAS </a:t>
            </a: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>
                <a:latin typeface="Arabic Typesetting" pitchFamily="66" charset="-78"/>
                <a:cs typeface="Arabic Typesetting" pitchFamily="66" charset="-78"/>
              </a:rPr>
              <a:t>CAPITULO  4</a:t>
            </a:r>
            <a:endParaRPr lang="es-PA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496" y="1700808"/>
            <a:ext cx="8928992" cy="4752528"/>
          </a:xfrm>
        </p:spPr>
        <p:txBody>
          <a:bodyPr>
            <a:normAutofit/>
          </a:bodyPr>
          <a:lstStyle/>
          <a:p>
            <a:pPr algn="l"/>
            <a:r>
              <a:rPr lang="es-PA" b="1" dirty="0" smtClean="0"/>
              <a:t>INTEGRANTES :</a:t>
            </a:r>
          </a:p>
          <a:p>
            <a:pPr lvl="0" algn="l">
              <a:buClr>
                <a:srgbClr val="2DA2BF"/>
              </a:buClr>
            </a:pPr>
            <a:r>
              <a:rPr lang="es-PA" sz="1600" b="1" dirty="0">
                <a:solidFill>
                  <a:srgbClr val="464646"/>
                </a:solidFill>
              </a:rPr>
              <a:t>PETRA </a:t>
            </a:r>
            <a:r>
              <a:rPr lang="es-PA" sz="1600" b="1" dirty="0" smtClean="0">
                <a:solidFill>
                  <a:srgbClr val="464646"/>
                </a:solidFill>
              </a:rPr>
              <a:t>SERRACIN-Coordinadora</a:t>
            </a:r>
            <a:endParaRPr lang="es-PA" sz="1600" b="1" dirty="0">
              <a:solidFill>
                <a:srgbClr val="464646"/>
              </a:solidFill>
            </a:endParaRPr>
          </a:p>
          <a:p>
            <a:pPr algn="l"/>
            <a:endParaRPr lang="es-PA" b="1" dirty="0" smtClean="0"/>
          </a:p>
          <a:p>
            <a:pPr algn="l"/>
            <a:r>
              <a:rPr lang="es-PA" sz="1600" dirty="0" smtClean="0"/>
              <a:t>BORIC CEDEÑO                                                                                  JOSE MIRONES</a:t>
            </a:r>
          </a:p>
          <a:p>
            <a:pPr algn="l"/>
            <a:r>
              <a:rPr lang="es-PA" sz="1600" dirty="0" smtClean="0"/>
              <a:t>             XIOMARA MARTINEZ                                              EYRA DE MADRID</a:t>
            </a:r>
          </a:p>
          <a:p>
            <a:pPr algn="l"/>
            <a:r>
              <a:rPr lang="es-PA" sz="1600" dirty="0" smtClean="0"/>
              <a:t>                                  DORIS GONZALEZ             YAZMIN PRADO              </a:t>
            </a:r>
          </a:p>
          <a:p>
            <a:pPr algn="l"/>
            <a:r>
              <a:rPr lang="es-PA" sz="1600" dirty="0" smtClean="0"/>
              <a:t>                                  MIRIAM ORTIZ                   EDNA DE BATISTA  </a:t>
            </a:r>
          </a:p>
          <a:p>
            <a:pPr algn="l"/>
            <a:endParaRPr lang="es-PA" sz="1600" dirty="0" smtClean="0"/>
          </a:p>
          <a:p>
            <a:pPr algn="l"/>
            <a:r>
              <a:rPr lang="es-PA" sz="1600" dirty="0" smtClean="0"/>
              <a:t>                   LUZ BARRANCO</a:t>
            </a:r>
          </a:p>
          <a:p>
            <a:pPr algn="l"/>
            <a:r>
              <a:rPr lang="es-PA" sz="1600" dirty="0" smtClean="0"/>
              <a:t>      ANA ROSA TRUQUE                                                          HERMELINDA  PINZON</a:t>
            </a:r>
          </a:p>
          <a:p>
            <a:pPr algn="l"/>
            <a:endParaRPr lang="es-PA" sz="1600" dirty="0" smtClean="0"/>
          </a:p>
          <a:p>
            <a:pPr algn="l"/>
            <a:r>
              <a:rPr lang="es-PA" sz="1600" dirty="0" smtClean="0"/>
              <a:t>YAMILETH ATENCIO                                                                       ROGELIO  VILLARREAL</a:t>
            </a:r>
          </a:p>
          <a:p>
            <a:pPr algn="ctr"/>
            <a:r>
              <a:rPr lang="es-PA" sz="1800" dirty="0" smtClean="0"/>
              <a:t>   </a:t>
            </a:r>
            <a:endParaRPr lang="es-PA" sz="1800" dirty="0"/>
          </a:p>
        </p:txBody>
      </p:sp>
      <p:pic>
        <p:nvPicPr>
          <p:cNvPr id="4" name="Picture 2" descr="http://t3.gstatic.com/images?q=tbn:ANd9GcSBmyQ-Wuk2RcR6Vwf82Hz3b1P_dGUPEV8cvX7dLmcZaHK2Mi_mghcYD-N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1" y="4221088"/>
            <a:ext cx="1861991" cy="233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PA" sz="4000" dirty="0" smtClean="0"/>
              <a:t>REFLEXION</a:t>
            </a:r>
          </a:p>
          <a:p>
            <a:pPr>
              <a:buNone/>
            </a:pPr>
            <a:endParaRPr lang="es-PA" sz="4000" dirty="0" smtClean="0"/>
          </a:p>
          <a:p>
            <a:pPr>
              <a:buNone/>
            </a:pPr>
            <a:r>
              <a:rPr lang="es-PA" sz="4000" dirty="0" smtClean="0"/>
              <a:t>El </a:t>
            </a:r>
            <a:r>
              <a:rPr lang="es-PA" sz="4000" dirty="0" smtClean="0"/>
              <a:t>que sabe pensar, pero no sabe expresar lo que piensa, está en el mismo nivel que el que no sabe pensar</a:t>
            </a:r>
            <a:r>
              <a:rPr lang="es-PA" sz="4000" dirty="0" smtClean="0"/>
              <a:t>.</a:t>
            </a:r>
          </a:p>
          <a:p>
            <a:pPr>
              <a:buNone/>
            </a:pPr>
            <a:endParaRPr lang="es-PA" sz="4000" dirty="0" smtClean="0"/>
          </a:p>
          <a:p>
            <a:pPr>
              <a:buNone/>
            </a:pPr>
            <a:r>
              <a:rPr lang="es-ES" sz="4000" b="1" dirty="0" smtClean="0"/>
              <a:t> </a:t>
            </a:r>
            <a:r>
              <a:rPr lang="es-ES" sz="4000" b="1" dirty="0" smtClean="0"/>
              <a:t>Peter </a:t>
            </a:r>
            <a:r>
              <a:rPr lang="es-ES" sz="4000" b="1" dirty="0" err="1" smtClean="0"/>
              <a:t>Drucker</a:t>
            </a:r>
            <a:endParaRPr lang="es-PA" sz="4000" b="1" dirty="0" smtClean="0"/>
          </a:p>
          <a:p>
            <a:pPr>
              <a:buNone/>
            </a:pPr>
            <a:endParaRPr lang="es-PA" sz="4000" dirty="0" smtClean="0"/>
          </a:p>
          <a:p>
            <a:pPr>
              <a:buNone/>
            </a:pPr>
            <a:endParaRPr lang="es-PA" sz="4000" dirty="0" smtClean="0"/>
          </a:p>
          <a:p>
            <a:endParaRPr lang="es-P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746643"/>
          </a:xfrm>
        </p:spPr>
        <p:txBody>
          <a:bodyPr/>
          <a:lstStyle/>
          <a:p>
            <a:endParaRPr lang="es-PA" dirty="0"/>
          </a:p>
        </p:txBody>
      </p:sp>
      <p:pic>
        <p:nvPicPr>
          <p:cNvPr id="1026" name="Picture 2" descr="http://t2.gstatic.com/images?q=tbn:ANd9GcQUBBfRJTvyFjT8Lp41hh0yNJJZllOFv_3T0xBZaJDH26nbXGRsSjOw_W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57592" cy="926976"/>
          </a:xfrm>
        </p:spPr>
        <p:txBody>
          <a:bodyPr>
            <a:normAutofit fontScale="90000"/>
          </a:bodyPr>
          <a:lstStyle/>
          <a:p>
            <a:r>
              <a:rPr lang="es-PA" sz="4400" i="1" dirty="0" smtClean="0">
                <a:latin typeface="Arial Rounded MT Bold" pitchFamily="34" charset="0"/>
              </a:rPr>
              <a:t>Entenderse es Primordial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81328"/>
            <a:ext cx="8640960" cy="4972008"/>
          </a:xfrm>
        </p:spPr>
        <p:txBody>
          <a:bodyPr/>
          <a:lstStyle/>
          <a:p>
            <a:pPr algn="just"/>
            <a:r>
              <a:rPr lang="es-PA" dirty="0" smtClean="0"/>
              <a:t>Para que la comunicación funcione y tenga eficacia debe ser horizontal y vertical, utilizando:</a:t>
            </a:r>
          </a:p>
          <a:p>
            <a:pPr algn="just"/>
            <a:r>
              <a:rPr lang="es-PA" dirty="0" smtClean="0"/>
              <a:t>Vocabulario .</a:t>
            </a:r>
          </a:p>
          <a:p>
            <a:pPr algn="just"/>
            <a:r>
              <a:rPr lang="es-PA" dirty="0" smtClean="0"/>
              <a:t>Tono de voz.</a:t>
            </a:r>
          </a:p>
          <a:p>
            <a:pPr algn="just"/>
            <a:r>
              <a:rPr lang="es-PA" dirty="0" smtClean="0"/>
              <a:t>Gestos adecuados.</a:t>
            </a:r>
          </a:p>
          <a:p>
            <a:pPr algn="just"/>
            <a:endParaRPr lang="es-PA" dirty="0" smtClean="0"/>
          </a:p>
          <a:p>
            <a:endParaRPr lang="es-PA" dirty="0"/>
          </a:p>
        </p:txBody>
      </p:sp>
      <p:pic>
        <p:nvPicPr>
          <p:cNvPr id="4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780928"/>
            <a:ext cx="3659119" cy="37170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Arco de la distorsión</a:t>
            </a:r>
            <a:endParaRPr lang="es-PA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5112568"/>
          </a:xfrm>
        </p:spPr>
        <p:txBody>
          <a:bodyPr>
            <a:normAutofit/>
          </a:bodyPr>
          <a:lstStyle/>
          <a:p>
            <a:r>
              <a:rPr lang="es-PA" i="1" dirty="0" smtClean="0"/>
              <a:t>Es  la distancia que hay entre lo que quieres decir, </a:t>
            </a:r>
          </a:p>
          <a:p>
            <a:r>
              <a:rPr lang="es-PA" i="1" dirty="0" smtClean="0"/>
              <a:t>lo que crees que estás diciendo, </a:t>
            </a:r>
          </a:p>
          <a:p>
            <a:r>
              <a:rPr lang="es-PA" i="1" dirty="0" smtClean="0"/>
              <a:t>lo que realmente estás diciendo, </a:t>
            </a:r>
          </a:p>
          <a:p>
            <a:r>
              <a:rPr lang="es-PA" i="1" dirty="0" smtClean="0"/>
              <a:t>lo que oye la otra persona, </a:t>
            </a:r>
          </a:p>
          <a:p>
            <a:r>
              <a:rPr lang="es-PA" i="1" dirty="0" smtClean="0"/>
              <a:t>lo que otra persona piensa que oye, </a:t>
            </a:r>
          </a:p>
          <a:p>
            <a:r>
              <a:rPr lang="es-PA" i="1" dirty="0" smtClean="0"/>
              <a:t>lo que la otra persona dice, </a:t>
            </a:r>
          </a:p>
          <a:p>
            <a:r>
              <a:rPr lang="es-PA" i="1" dirty="0" smtClean="0"/>
              <a:t>lo que tú crees que la otra persona dice…</a:t>
            </a:r>
          </a:p>
          <a:p>
            <a:endParaRPr lang="es-PA" dirty="0"/>
          </a:p>
        </p:txBody>
      </p:sp>
      <p:pic>
        <p:nvPicPr>
          <p:cNvPr id="1027" name="Picture 3" descr="C:\Program Files\Microsoft Office\MEDIA\CAGCAT10\j02854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060848"/>
            <a:ext cx="2448272" cy="23295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  <p:bldP spid="2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20680"/>
          </a:xfrm>
        </p:spPr>
        <p:txBody>
          <a:bodyPr/>
          <a:lstStyle/>
          <a:p>
            <a:endParaRPr lang="es-PA" i="1" dirty="0" smtClean="0"/>
          </a:p>
          <a:p>
            <a:endParaRPr lang="es-PA" i="1" dirty="0" smtClean="0"/>
          </a:p>
          <a:p>
            <a:pPr>
              <a:buNone/>
            </a:pPr>
            <a:r>
              <a:rPr lang="es-PA" i="1" dirty="0" smtClean="0"/>
              <a:t>Esta secuencia distorsiona la voluntad comunicativa inicial: </a:t>
            </a:r>
          </a:p>
          <a:p>
            <a:pPr>
              <a:buNone/>
            </a:pPr>
            <a:endParaRPr lang="es-PA" i="1" dirty="0" smtClean="0"/>
          </a:p>
          <a:p>
            <a:r>
              <a:rPr lang="es-PA" i="1" dirty="0" smtClean="0"/>
              <a:t>Haciendo que se pierda información parcialmente . </a:t>
            </a:r>
          </a:p>
          <a:p>
            <a:endParaRPr lang="es-PA" i="1" dirty="0" smtClean="0"/>
          </a:p>
          <a:p>
            <a:r>
              <a:rPr lang="es-PA" i="1" dirty="0" smtClean="0"/>
              <a:t>En  ocasiones,  que aparezcan interpretaciones no deseadas.</a:t>
            </a:r>
          </a:p>
          <a:p>
            <a:endParaRPr lang="es-P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Importancia  de la comunicación</a:t>
            </a:r>
            <a:br>
              <a:rPr lang="es-PA" dirty="0" smtClean="0"/>
            </a:br>
            <a:endParaRPr lang="es-PA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/>
          <a:lstStyle/>
          <a:p>
            <a:pPr>
              <a:buNone/>
            </a:pPr>
            <a:r>
              <a:rPr lang="es-PA" dirty="0" smtClean="0"/>
              <a:t>Comunicar no solo es transmitir información, sino que es una forma de relacionarnos, para tal efecto es necesario:</a:t>
            </a:r>
          </a:p>
          <a:p>
            <a:r>
              <a:rPr lang="es-PA" dirty="0" smtClean="0"/>
              <a:t>Escuchar con atención </a:t>
            </a:r>
          </a:p>
          <a:p>
            <a:r>
              <a:rPr lang="es-PA" dirty="0" smtClean="0"/>
              <a:t>Ser empático</a:t>
            </a:r>
          </a:p>
          <a:p>
            <a:r>
              <a:rPr lang="es-PA" dirty="0" smtClean="0"/>
              <a:t>Ponderar las consecuencias de una expresión</a:t>
            </a:r>
          </a:p>
          <a:p>
            <a:r>
              <a:rPr lang="es-PA" dirty="0" smtClean="0"/>
              <a:t>Ser prudente</a:t>
            </a:r>
          </a:p>
          <a:p>
            <a:r>
              <a:rPr lang="es-PA" dirty="0" smtClean="0"/>
              <a:t>No usar palabras despectivas</a:t>
            </a:r>
          </a:p>
          <a:p>
            <a:r>
              <a:rPr lang="es-PA" dirty="0" smtClean="0"/>
              <a:t>Analizar la audiencia a la que nos dirigimos. </a:t>
            </a:r>
            <a:endParaRPr lang="es-P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32856"/>
            <a:ext cx="1733635" cy="201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 build="p"/>
      <p:bldP spid="2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Propuestas para la mejora de la Comunicación Oral</a:t>
            </a:r>
            <a:br>
              <a:rPr lang="es-PA" dirty="0" smtClean="0"/>
            </a:br>
            <a:endParaRPr lang="es-PA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s-PA" dirty="0" smtClean="0"/>
                        <a:t>BARRERAS QUE DIFICULTAN LA COMUNICACIÓN</a:t>
                      </a:r>
                      <a:endParaRPr lang="es-PA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s-PA" dirty="0" smtClean="0"/>
                        <a:t>IDEAS PARA MEJORAR LA COMUNICACIÓN</a:t>
                      </a:r>
                      <a:endParaRPr lang="es-PA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A" dirty="0" smtClean="0"/>
                        <a:t>Aparentar</a:t>
                      </a:r>
                      <a:r>
                        <a:rPr lang="es-PA" baseline="0" dirty="0" smtClean="0"/>
                        <a:t> interés por lo que dicen el emisor</a:t>
                      </a:r>
                      <a:endParaRPr lang="es-PA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s-PA" dirty="0" smtClean="0"/>
                        <a:t>Ser  empático </a:t>
                      </a:r>
                      <a:endParaRPr lang="es-PA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A" dirty="0" smtClean="0"/>
                        <a:t>Falta de atención</a:t>
                      </a:r>
                      <a:endParaRPr lang="es-PA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s-PA" dirty="0" smtClean="0"/>
                        <a:t>Escuchar con buena disposición.</a:t>
                      </a:r>
                      <a:endParaRPr lang="es-PA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A" dirty="0" smtClean="0"/>
                        <a:t>Predispuesto </a:t>
                      </a:r>
                      <a:endParaRPr lang="es-PA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s-PA" dirty="0" smtClean="0"/>
                        <a:t>Apreciar y respetar las opiniones distintas a las propias.</a:t>
                      </a:r>
                      <a:endParaRPr lang="es-PA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A" dirty="0" smtClean="0"/>
                        <a:t>Rumores</a:t>
                      </a:r>
                      <a:r>
                        <a:rPr lang="es-PA" baseline="0" dirty="0" smtClean="0"/>
                        <a:t> </a:t>
                      </a:r>
                      <a:endParaRPr lang="es-PA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s-PA" dirty="0" smtClean="0"/>
                        <a:t>Comunicación</a:t>
                      </a:r>
                      <a:r>
                        <a:rPr lang="es-PA" baseline="0" dirty="0" smtClean="0"/>
                        <a:t> abierta para aclarar dudas</a:t>
                      </a:r>
                      <a:endParaRPr lang="es-PA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A" dirty="0" smtClean="0"/>
                        <a:t>Incoherencias </a:t>
                      </a:r>
                      <a:endParaRPr lang="es-PA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s-PA" dirty="0" smtClean="0"/>
                        <a:t>Dominio ,</a:t>
                      </a:r>
                      <a:r>
                        <a:rPr lang="es-PA" baseline="0" dirty="0" smtClean="0"/>
                        <a:t> </a:t>
                      </a:r>
                      <a:r>
                        <a:rPr lang="es-PA" dirty="0" smtClean="0"/>
                        <a:t> fluidez  y seguridad en el vocabulario utilizado.</a:t>
                      </a:r>
                      <a:endParaRPr lang="es-PA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A" dirty="0" smtClean="0"/>
                        <a:t>Diferencia en la interpretación</a:t>
                      </a:r>
                      <a:r>
                        <a:rPr lang="es-PA" baseline="0" dirty="0" smtClean="0"/>
                        <a:t> del mensaje. </a:t>
                      </a:r>
                      <a:endParaRPr lang="es-PA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s-PA" dirty="0" smtClean="0"/>
                        <a:t>Que  el </a:t>
                      </a:r>
                      <a:r>
                        <a:rPr lang="es-PA" baseline="0" dirty="0" smtClean="0"/>
                        <a:t> </a:t>
                      </a:r>
                      <a:r>
                        <a:rPr lang="es-PA" dirty="0" smtClean="0"/>
                        <a:t>Mensaje</a:t>
                      </a:r>
                      <a:r>
                        <a:rPr lang="es-PA" baseline="0" dirty="0" smtClean="0"/>
                        <a:t> llegue claro</a:t>
                      </a:r>
                      <a:endParaRPr lang="es-PA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endParaRPr lang="es-PA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BARRERAS QUE DIFICULTAN LA COMUNICACIÓN</a:t>
            </a:r>
            <a:br>
              <a:rPr lang="es-PA" dirty="0" smtClean="0"/>
            </a:br>
            <a:endParaRPr lang="es-PA" dirty="0"/>
          </a:p>
        </p:txBody>
      </p:sp>
      <p:pic>
        <p:nvPicPr>
          <p:cNvPr id="4" name="3 Marcador de contenido" descr="http://1.bp.blogspot.com/-blXCe4qgP7I/Tm7iAg0qffI/AAAAAAAAA3U/UqBnnstMo4k/s400/dialogo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41500" y="2089944"/>
            <a:ext cx="447040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Propuestas para la mejora de la comunicación escrita </a:t>
            </a:r>
            <a:br>
              <a:rPr lang="es-PA" dirty="0" smtClean="0"/>
            </a:br>
            <a:endParaRPr lang="es-PA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Analizar la situación </a:t>
            </a:r>
          </a:p>
          <a:p>
            <a:r>
              <a:rPr lang="es-PA" dirty="0" smtClean="0"/>
              <a:t>Generar ideas</a:t>
            </a:r>
          </a:p>
          <a:p>
            <a:r>
              <a:rPr lang="es-PA" dirty="0" smtClean="0"/>
              <a:t>Seleccionar la información</a:t>
            </a:r>
          </a:p>
          <a:p>
            <a:r>
              <a:rPr lang="es-PA" dirty="0" smtClean="0"/>
              <a:t>Ordenar el contenido</a:t>
            </a:r>
          </a:p>
          <a:p>
            <a:r>
              <a:rPr lang="es-PA" dirty="0" smtClean="0"/>
              <a:t>Redactar</a:t>
            </a:r>
          </a:p>
          <a:p>
            <a:r>
              <a:rPr lang="es-PA" dirty="0" smtClean="0"/>
              <a:t>Revisar, valorar y puliendo todo lo necesario</a:t>
            </a:r>
          </a:p>
          <a:p>
            <a:r>
              <a:rPr lang="es-PA" dirty="0" smtClean="0"/>
              <a:t> </a:t>
            </a:r>
          </a:p>
          <a:p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Importancia de la comunicación no verbal</a:t>
            </a:r>
            <a:endParaRPr lang="es-PA" dirty="0"/>
          </a:p>
        </p:txBody>
      </p:sp>
      <p:sp>
        <p:nvSpPr>
          <p:cNvPr id="4" name="3 Extracto"/>
          <p:cNvSpPr/>
          <p:nvPr/>
        </p:nvSpPr>
        <p:spPr>
          <a:xfrm>
            <a:off x="395536" y="908720"/>
            <a:ext cx="8424936" cy="561662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5" name="4 CuadroTexto"/>
          <p:cNvSpPr txBox="1"/>
          <p:nvPr/>
        </p:nvSpPr>
        <p:spPr>
          <a:xfrm>
            <a:off x="3635896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1-Palabras 7%</a:t>
            </a:r>
            <a:endParaRPr lang="es-PA" dirty="0"/>
          </a:p>
        </p:txBody>
      </p:sp>
      <p:sp>
        <p:nvSpPr>
          <p:cNvPr id="6" name="5 CuadroTexto"/>
          <p:cNvSpPr txBox="1"/>
          <p:nvPr/>
        </p:nvSpPr>
        <p:spPr>
          <a:xfrm>
            <a:off x="2411760" y="2204864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      2-Voz y sus Inflexiones 38%</a:t>
            </a:r>
          </a:p>
          <a:p>
            <a:endParaRPr lang="es-PA" dirty="0" smtClean="0"/>
          </a:p>
          <a:p>
            <a:r>
              <a:rPr lang="es-PA" dirty="0" smtClean="0"/>
              <a:t>     3-Gestos , labios, miradas 55%</a:t>
            </a:r>
          </a:p>
          <a:p>
            <a:endParaRPr lang="es-PA" dirty="0" smtClean="0"/>
          </a:p>
          <a:p>
            <a:r>
              <a:rPr lang="es-PA" dirty="0" smtClean="0"/>
              <a:t>     4-Saber escuchar </a:t>
            </a:r>
          </a:p>
          <a:p>
            <a:endParaRPr lang="es-PA" dirty="0" smtClean="0"/>
          </a:p>
          <a:p>
            <a:r>
              <a:rPr lang="es-PA" dirty="0" smtClean="0"/>
              <a:t>      5-Saber Observar( entorno, </a:t>
            </a:r>
          </a:p>
          <a:p>
            <a:r>
              <a:rPr lang="es-PA" dirty="0" smtClean="0"/>
              <a:t>      gente,  vestidos,  lugares, edades)</a:t>
            </a:r>
          </a:p>
          <a:p>
            <a:endParaRPr lang="es-PA" dirty="0" smtClean="0"/>
          </a:p>
          <a:p>
            <a:r>
              <a:rPr lang="es-PA" dirty="0" smtClean="0"/>
              <a:t>       6-Información Obtenida de la persona.</a:t>
            </a:r>
          </a:p>
          <a:p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endParaRPr lang="es-PA" dirty="0" smtClean="0"/>
          </a:p>
          <a:p>
            <a:endParaRPr lang="es-PA" dirty="0"/>
          </a:p>
        </p:txBody>
      </p:sp>
      <p:sp>
        <p:nvSpPr>
          <p:cNvPr id="9" name="8 CuadroTexto"/>
          <p:cNvSpPr txBox="1"/>
          <p:nvPr/>
        </p:nvSpPr>
        <p:spPr>
          <a:xfrm>
            <a:off x="6876256" y="16288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100  %</a:t>
            </a:r>
            <a:endParaRPr lang="es-PA" dirty="0"/>
          </a:p>
        </p:txBody>
      </p:sp>
      <p:cxnSp>
        <p:nvCxnSpPr>
          <p:cNvPr id="22" name="21 Conector recto de flecha"/>
          <p:cNvCxnSpPr/>
          <p:nvPr/>
        </p:nvCxnSpPr>
        <p:spPr>
          <a:xfrm flipH="1">
            <a:off x="6444208" y="2852936"/>
            <a:ext cx="100811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 flipV="1">
            <a:off x="4860032" y="836712"/>
            <a:ext cx="2232248" cy="7200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7092280" y="908720"/>
            <a:ext cx="360040" cy="194421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224</TotalTime>
  <Words>392</Words>
  <Application>Microsoft Office PowerPoint</Application>
  <PresentationFormat>Presentación en pantalla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Opulento</vt:lpstr>
      <vt:lpstr>  COMPETENCIAS COMUNICATIVAS  CAPITULO  4</vt:lpstr>
      <vt:lpstr>Entenderse es Primordial </vt:lpstr>
      <vt:lpstr>Arco de la distorsión</vt:lpstr>
      <vt:lpstr>Diapositiva 4</vt:lpstr>
      <vt:lpstr>Importancia  de la comunicación </vt:lpstr>
      <vt:lpstr>Propuestas para la mejora de la Comunicación Oral </vt:lpstr>
      <vt:lpstr>BARRERAS QUE DIFICULTAN LA COMUNICACIÓN </vt:lpstr>
      <vt:lpstr>Propuestas para la mejora de la comunicación escrita  </vt:lpstr>
      <vt:lpstr>Importancia de la comunicación no verbal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COMPETENCIAS COMUNICATIVAS  CAPITULO  4</dc:title>
  <dc:creator>jose nestor mirones</dc:creator>
  <cp:lastModifiedBy>jose nestor mirones</cp:lastModifiedBy>
  <cp:revision>25</cp:revision>
  <dcterms:created xsi:type="dcterms:W3CDTF">2012-04-20T14:36:57Z</dcterms:created>
  <dcterms:modified xsi:type="dcterms:W3CDTF">2012-04-20T18:41:39Z</dcterms:modified>
</cp:coreProperties>
</file>