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80" r:id="rId4"/>
    <p:sldId id="276" r:id="rId5"/>
    <p:sldId id="291" r:id="rId6"/>
    <p:sldId id="281" r:id="rId7"/>
    <p:sldId id="290" r:id="rId8"/>
    <p:sldId id="282" r:id="rId9"/>
    <p:sldId id="285" r:id="rId10"/>
    <p:sldId id="283" r:id="rId11"/>
    <p:sldId id="288" r:id="rId12"/>
    <p:sldId id="277" r:id="rId13"/>
    <p:sldId id="289" r:id="rId14"/>
    <p:sldId id="28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79673" autoAdjust="0"/>
  </p:normalViewPr>
  <p:slideViewPr>
    <p:cSldViewPr>
      <p:cViewPr varScale="1">
        <p:scale>
          <a:sx n="78" d="100"/>
          <a:sy n="78" d="100"/>
        </p:scale>
        <p:origin x="-19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B4182A2-7AEA-4123-A4E4-BDA47EC78EF7}" type="slidenum">
              <a:rPr lang="en-US"/>
              <a:pPr>
                <a:defRPr/>
              </a:pPr>
              <a:t>‹#›</a:t>
            </a:fld>
            <a:endParaRPr lang="en-US"/>
          </a:p>
        </p:txBody>
      </p:sp>
    </p:spTree>
    <p:extLst>
      <p:ext uri="{BB962C8B-B14F-4D97-AF65-F5344CB8AC3E}">
        <p14:creationId xmlns:p14="http://schemas.microsoft.com/office/powerpoint/2010/main" val="4214354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56D0D64-7D7A-4CC9-8BAF-DDEB8FA8F775}"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b="1" dirty="0" smtClean="0"/>
              <a:t>Narration (Title):</a:t>
            </a:r>
          </a:p>
          <a:p>
            <a:pPr eaLnBrk="1" hangingPunct="1"/>
            <a:r>
              <a:rPr lang="en-US" dirty="0" smtClean="0"/>
              <a:t>Simple Pleasures</a:t>
            </a:r>
          </a:p>
          <a:p>
            <a:pPr eaLnBrk="1" hangingPunct="1"/>
            <a:endParaRPr lang="en-US" b="1" dirty="0" smtClean="0"/>
          </a:p>
          <a:p>
            <a:pPr eaLnBrk="1" hangingPunct="1"/>
            <a:r>
              <a:rPr lang="en-US" b="1" dirty="0" smtClean="0"/>
              <a:t>Audio:</a:t>
            </a:r>
          </a:p>
          <a:p>
            <a:pPr eaLnBrk="1" hangingPunct="1"/>
            <a:r>
              <a:rPr lang="en-US" dirty="0" smtClean="0"/>
              <a:t>Nil</a:t>
            </a:r>
          </a:p>
          <a:p>
            <a:pPr eaLnBrk="1" hangingPunct="1"/>
            <a:endParaRPr lang="en-US" dirty="0" smtClean="0"/>
          </a:p>
          <a:p>
            <a:pPr eaLnBrk="1" hangingPunct="1"/>
            <a:r>
              <a:rPr lang="en-US" b="1" dirty="0" smtClean="0"/>
              <a:t>Transitions: </a:t>
            </a:r>
          </a:p>
          <a:p>
            <a:pPr eaLnBrk="1" hangingPunct="1"/>
            <a:r>
              <a:rPr lang="en-US" dirty="0" smtClean="0"/>
              <a:t>Style:</a:t>
            </a:r>
            <a:r>
              <a:rPr lang="en-US" b="1" dirty="0" smtClean="0"/>
              <a:t> Shape</a:t>
            </a:r>
            <a:r>
              <a:rPr lang="en-US" dirty="0" smtClean="0"/>
              <a:t> . . .</a:t>
            </a:r>
            <a:r>
              <a:rPr lang="en-US" b="1" dirty="0" smtClean="0"/>
              <a:t> </a:t>
            </a:r>
            <a:r>
              <a:rPr lang="en-US" dirty="0" smtClean="0"/>
              <a:t>Duration:</a:t>
            </a:r>
            <a:r>
              <a:rPr lang="en-US" b="1" dirty="0" smtClean="0"/>
              <a:t> .50</a:t>
            </a:r>
            <a:r>
              <a:rPr lang="en-US" dirty="0" smtClean="0"/>
              <a:t>. . .</a:t>
            </a:r>
            <a:r>
              <a:rPr lang="en-US" b="1" dirty="0" smtClean="0"/>
              <a:t> </a:t>
            </a:r>
            <a:r>
              <a:rPr lang="en-US" dirty="0" smtClean="0"/>
              <a:t>Slide Range:</a:t>
            </a:r>
            <a:r>
              <a:rPr lang="en-US" b="1" dirty="0" smtClean="0"/>
              <a:t> Throughout</a:t>
            </a:r>
          </a:p>
          <a:p>
            <a:pPr eaLnBrk="1" hangingPunct="1"/>
            <a:endParaRPr lang="en-US" b="1" dirty="0" smtClean="0"/>
          </a:p>
          <a:p>
            <a:pPr eaLnBrk="1" hangingPunct="1"/>
            <a:r>
              <a:rPr lang="en-US" b="1" dirty="0" smtClean="0"/>
              <a:t>Animations:</a:t>
            </a:r>
          </a:p>
          <a:p>
            <a:pPr eaLnBrk="1" hangingPunct="1"/>
            <a:r>
              <a:rPr lang="en-US" dirty="0" smtClean="0"/>
              <a:t>Nil</a:t>
            </a:r>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a:p>
            <a:pPr eaLnBrk="1" hangingPunct="1"/>
            <a:r>
              <a:rPr lang="en-US" b="1" dirty="0" smtClean="0"/>
              <a:t>Shots List:</a:t>
            </a:r>
          </a:p>
          <a:p>
            <a:pPr eaLnBrk="1" hangingPunct="1"/>
            <a:endParaRPr lang="en-US" dirty="0" smtClean="0"/>
          </a:p>
          <a:p>
            <a:pPr eaLnBrk="1" hangingPunct="1"/>
            <a:r>
              <a:rPr lang="en-US" b="1" dirty="0" smtClean="0"/>
              <a:t>Transitions / Effects:</a:t>
            </a:r>
          </a:p>
          <a:p>
            <a:pPr eaLnBrk="1" hangingPunct="1"/>
            <a:endParaRPr lang="en-US" b="1" dirty="0" smtClean="0"/>
          </a:p>
          <a:p>
            <a:pPr eaLnBrk="1" hangingPunct="1"/>
            <a:r>
              <a:rPr lang="en-US" b="1" dirty="0" smtClean="0"/>
              <a:t>Audio:</a:t>
            </a:r>
          </a:p>
          <a:p>
            <a:pPr eaLnBrk="1" hangingPunct="1"/>
            <a:endParaRPr lang="en-US" b="1"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7584B7C-1678-467C-913B-AAB91CD21E0B}" type="slidenum">
              <a:rPr lang="en-US"/>
              <a:pPr/>
              <a:t>10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and his pet rooster. He looked forward to visits from the ice man, and the gruff old vendor of the rabbit truck, and sleepy church picnics when he and his friends would ride on a </a:t>
            </a:r>
            <a:r>
              <a:rPr lang="en-US" dirty="0" err="1" smtClean="0"/>
              <a:t>jinker</a:t>
            </a:r>
            <a:r>
              <a:rPr lang="en-US" dirty="0" smtClean="0"/>
              <a:t> into the botanic gardens.</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endParaRPr lang="en-US" b="1" dirty="0" smtClean="0"/>
          </a:p>
          <a:p>
            <a:pPr eaLnBrk="1" hangingPunct="1"/>
            <a:r>
              <a:rPr lang="en-US" b="1" dirty="0" smtClean="0"/>
              <a:t>Animations:</a:t>
            </a:r>
          </a:p>
          <a:p>
            <a:pPr eaLnBrk="1" hangingPunct="1"/>
            <a:r>
              <a:rPr lang="en-US" b="1" dirty="0" smtClean="0"/>
              <a:t>Emphasis Effect: </a:t>
            </a:r>
            <a:r>
              <a:rPr lang="en-US" dirty="0" smtClean="0"/>
              <a:t>Grow/Shrink  . . .</a:t>
            </a:r>
            <a:r>
              <a:rPr lang="en-US" b="1" dirty="0" smtClean="0"/>
              <a:t>  Duration: </a:t>
            </a:r>
            <a:r>
              <a:rPr lang="en-US" dirty="0" smtClean="0"/>
              <a:t>2.00</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73F1ACA-C253-4E67-9CD8-9C7A0575DF8E}" type="slidenum">
              <a:rPr lang="en-US"/>
              <a:pPr/>
              <a:t>11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It was the quiet moments in life that my father recalled most fondly - watching the cows at his uncle's farm, making a box kite with his cousin Biddy,</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a:p>
            <a:pPr eaLnBrk="1" hangingPunct="1"/>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9D41B12-ACE2-4D1D-B456-AD63FE2629C4}" type="slidenum">
              <a:rPr lang="en-US"/>
              <a:pPr/>
              <a:t>12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and stolen moments seated at his mother's side as she drew up blueprints for the houses that she designed. </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a:p>
            <a:pPr eaLnBrk="1" hangingPunct="1"/>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DF1AFDA-39AD-47B6-823B-CE5154E6EF71}" type="slidenum">
              <a:rPr lang="en-US"/>
              <a:pPr/>
              <a:t>13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Years later, with a family of his own, my father was to pass on this legacy of simple pleasures.</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Dad and Me: </a:t>
            </a:r>
            <a:r>
              <a:rPr lang="en-US" b="1" dirty="0" smtClean="0"/>
              <a:t>With Previous</a:t>
            </a:r>
            <a:r>
              <a:rPr lang="en-US" dirty="0" smtClean="0"/>
              <a:t> Emphasis Effect: </a:t>
            </a:r>
            <a:r>
              <a:rPr lang="en-US" b="1" dirty="0" smtClean="0"/>
              <a:t>Spin</a:t>
            </a:r>
            <a:r>
              <a:rPr lang="en-US" dirty="0" smtClean="0"/>
              <a:t> . . . Direction: </a:t>
            </a:r>
            <a:r>
              <a:rPr lang="en-US" b="1" dirty="0" smtClean="0"/>
              <a:t>From Bottom</a:t>
            </a:r>
            <a:r>
              <a:rPr lang="en-US" dirty="0" smtClean="0"/>
              <a:t> . . . Duration: </a:t>
            </a:r>
            <a:r>
              <a:rPr lang="en-US" b="1" dirty="0" smtClean="0"/>
              <a:t>2.00 </a:t>
            </a:r>
          </a:p>
          <a:p>
            <a:pPr eaLnBrk="1" hangingPunct="1"/>
            <a:r>
              <a:rPr lang="en-US" dirty="0" smtClean="0"/>
              <a:t>Boys: </a:t>
            </a:r>
            <a:r>
              <a:rPr lang="en-US" b="1" dirty="0" smtClean="0"/>
              <a:t>After Previous</a:t>
            </a:r>
            <a:r>
              <a:rPr lang="en-US" dirty="0" smtClean="0"/>
              <a:t> Entrance Effect: </a:t>
            </a:r>
            <a:r>
              <a:rPr lang="en-US" b="1" dirty="0" smtClean="0"/>
              <a:t>Fly In</a:t>
            </a:r>
            <a:r>
              <a:rPr lang="en-US" dirty="0" smtClean="0"/>
              <a:t> . . . Direction: </a:t>
            </a:r>
            <a:r>
              <a:rPr lang="en-US" b="1" dirty="0" smtClean="0"/>
              <a:t>From Bottom</a:t>
            </a:r>
            <a:r>
              <a:rPr lang="en-US" dirty="0" smtClean="0"/>
              <a:t> . . . Duration: </a:t>
            </a:r>
            <a:r>
              <a:rPr lang="en-US" b="1" dirty="0" smtClean="0"/>
              <a:t>3.00 </a:t>
            </a:r>
          </a:p>
          <a:p>
            <a:pPr eaLnBrk="1" hangingPunct="1"/>
            <a:r>
              <a:rPr lang="en-US" dirty="0" smtClean="0"/>
              <a:t>Entrance Effect: </a:t>
            </a:r>
            <a:r>
              <a:rPr lang="en-US" b="1" dirty="0" smtClean="0"/>
              <a:t>After Previous</a:t>
            </a:r>
            <a:r>
              <a:rPr lang="en-US" dirty="0" smtClean="0"/>
              <a:t> Entrance Effect: </a:t>
            </a:r>
            <a:r>
              <a:rPr lang="en-US" b="1" dirty="0" smtClean="0"/>
              <a:t>Fly In</a:t>
            </a:r>
            <a:r>
              <a:rPr lang="en-US" dirty="0" smtClean="0"/>
              <a:t> . . . Direction: </a:t>
            </a:r>
            <a:r>
              <a:rPr lang="en-US" b="1" dirty="0" smtClean="0"/>
              <a:t>From Bottom</a:t>
            </a:r>
            <a:r>
              <a:rPr lang="en-US" dirty="0" smtClean="0"/>
              <a:t> . . . Duration: </a:t>
            </a:r>
            <a:r>
              <a:rPr lang="en-US" b="1" dirty="0" smtClean="0"/>
              <a:t>3.00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6EF54B6-A51D-4070-8154-E71762635EBC}" type="slidenum">
              <a:rPr lang="en-US"/>
              <a:pPr/>
              <a:t>14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Nil</a:t>
            </a:r>
          </a:p>
          <a:p>
            <a:pPr eaLnBrk="1" hangingPunct="1"/>
            <a:endParaRPr lang="en-US" b="1" dirty="0" smtClean="0"/>
          </a:p>
          <a:p>
            <a:pPr eaLnBrk="1" hangingPunct="1"/>
            <a:r>
              <a:rPr lang="en-US" b="1" dirty="0" smtClean="0"/>
              <a:t>Audio:</a:t>
            </a:r>
          </a:p>
          <a:p>
            <a:pPr eaLnBrk="1" hangingPunct="1"/>
            <a:endParaRPr lang="en-US" b="1" dirty="0" smtClean="0"/>
          </a:p>
          <a:p>
            <a:pPr eaLnBrk="1" hangingPunct="1"/>
            <a:r>
              <a:rPr lang="en-US" b="1" dirty="0" smtClean="0"/>
              <a:t>Transitions:</a:t>
            </a:r>
          </a:p>
          <a:p>
            <a:pPr eaLnBrk="1" hangingPunct="1"/>
            <a:endParaRPr lang="en-US" b="1" dirty="0" smtClean="0"/>
          </a:p>
          <a:p>
            <a:pPr eaLnBrk="1" hangingPunct="1"/>
            <a:r>
              <a:rPr lang="en-US" b="1" dirty="0" smtClean="0"/>
              <a:t>Animations:</a:t>
            </a:r>
          </a:p>
          <a:p>
            <a:pPr eaLnBrk="1" hangingPunct="1"/>
            <a:r>
              <a:rPr lang="en-US" dirty="0" smtClean="0"/>
              <a:t>With Previous: Credits (Animation Scheme)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006C756-4EED-45F0-BCFD-8DB096F3D5F5}"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It was a cold and rainy day in Adelaide. A parade marched steadily towards the aerodrome to honor Australian born, Charles Kingsford Smith, who had recently flown 10,000 miles across the Pacific to win the first England to Australia air race. To the bellowed commands of a regimental sergeant, a stony-faced police corps marched resolutely forward, trying not to acknowledge the water that poured from the brims of their hats or the sodden uniforms that clung to their skin.</a:t>
            </a:r>
          </a:p>
          <a:p>
            <a:pPr eaLnBrk="1" hangingPunct="1"/>
            <a:endParaRPr lang="en-US" b="1" dirty="0" smtClean="0"/>
          </a:p>
          <a:p>
            <a:pPr eaLnBrk="1" hangingPunct="1"/>
            <a:r>
              <a:rPr lang="en-US" b="1" dirty="0" smtClean="0"/>
              <a:t>Audio:</a:t>
            </a:r>
          </a:p>
          <a:p>
            <a:pPr eaLnBrk="1" hangingPunct="1"/>
            <a:r>
              <a:rPr lang="en-US" dirty="0" smtClean="0"/>
              <a:t>Music: </a:t>
            </a:r>
            <a:r>
              <a:rPr lang="en-US" b="1" dirty="0" smtClean="0"/>
              <a:t>Pachelbel's Canon in D major</a:t>
            </a:r>
            <a:r>
              <a:rPr lang="en-US" dirty="0" smtClean="0"/>
              <a:t> . . . </a:t>
            </a:r>
            <a:r>
              <a:rPr lang="en-US" b="1" dirty="0" smtClean="0"/>
              <a:t>Beginning </a:t>
            </a:r>
          </a:p>
          <a:p>
            <a:pPr eaLnBrk="1" hangingPunct="1"/>
            <a:endParaRPr lang="en-US" b="1" dirty="0" smtClean="0"/>
          </a:p>
          <a:p>
            <a:pPr eaLnBrk="1" hangingPunct="1"/>
            <a:r>
              <a:rPr lang="en-US" b="1" dirty="0" smtClean="0"/>
              <a:t>Transitions: </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3A45FCB-6980-412F-A56D-0B5788B971D1}" type="slidenum">
              <a:rPr lang="en-US"/>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A man stood on a verandah watching the parade and with a wry twinkle in his eye began a rousing clarinet rendition of 'A Policeman's Lot is Not a Happy One.' </a:t>
            </a:r>
          </a:p>
          <a:p>
            <a:pPr eaLnBrk="1" hangingPunct="1"/>
            <a:endParaRPr lang="en-US" b="1"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Emphasis Effect: </a:t>
            </a:r>
            <a:r>
              <a:rPr lang="en-US" b="1" dirty="0" smtClean="0"/>
              <a:t>Grow/Shrink</a:t>
            </a:r>
            <a:r>
              <a:rPr lang="en-US" dirty="0" smtClean="0"/>
              <a:t>  . . .</a:t>
            </a:r>
            <a:r>
              <a:rPr lang="en-US" b="1" dirty="0" smtClean="0"/>
              <a:t>  </a:t>
            </a:r>
            <a:r>
              <a:rPr lang="en-US" dirty="0" smtClean="0"/>
              <a:t>Duration:</a:t>
            </a:r>
            <a:r>
              <a:rPr lang="en-US" b="1" dirty="0" smtClean="0"/>
              <a:t> 5.00</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AFE0410-1050-45C9-9BD8-518D37E2ABE5}" type="slidenum">
              <a:rPr lang="en-US"/>
              <a:pPr/>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The man? - My grandfather - Charles Frederick Howard Stevens. An accountant by trade, this was no ordinary man. Charles was an actor, sportsman, organist, conductor, and toast of the town. Crowds would flock to the Town Hall to enjoy his Bach Society concerts. Crowds would flock to congratulate him after his performances with celebrated guests such as Percy Grainger, and crowds would follow him home after choir rehearsal, with hopes of supper and a rollicking sing-along around the piano in his parlor. </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endParaRPr lang="en-US" dirty="0" smtClean="0"/>
          </a:p>
          <a:p>
            <a:pPr eaLnBrk="1" hangingPunct="1"/>
            <a:r>
              <a:rPr lang="en-US" dirty="0" smtClean="0"/>
              <a:t>Emphasis Effect:</a:t>
            </a:r>
            <a:r>
              <a:rPr lang="en-US" b="1" dirty="0" smtClean="0"/>
              <a:t> Grow/Shrink </a:t>
            </a:r>
            <a:r>
              <a:rPr lang="en-US" dirty="0" smtClean="0"/>
              <a:t> . . .</a:t>
            </a:r>
            <a:r>
              <a:rPr lang="en-US" b="1" dirty="0" smtClean="0"/>
              <a:t>  </a:t>
            </a:r>
            <a:r>
              <a:rPr lang="en-US" dirty="0" smtClean="0"/>
              <a:t>Duration:</a:t>
            </a:r>
            <a:r>
              <a:rPr lang="en-US" b="1" dirty="0" smtClean="0"/>
              <a:t> 2.00</a:t>
            </a:r>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246FC9B-80E1-495A-B4B5-D66E62C65408}" type="slidenum">
              <a:rPr lang="en-US"/>
              <a:pPr/>
              <a:t>5</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b="1" dirty="0" smtClean="0"/>
              <a:t>Narrations:</a:t>
            </a:r>
          </a:p>
          <a:p>
            <a:pPr eaLnBrk="1" hangingPunct="1"/>
            <a:r>
              <a:rPr lang="en-US" dirty="0" smtClean="0"/>
              <a:t>Into this colorful world was born my father - a quiet child - strangely ill-fitted for the life that he was to inherit. </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C7EA203-DDA4-41EC-AB5D-931A60B6A83F}" type="slidenum">
              <a:rPr lang="en-US"/>
              <a:pPr/>
              <a:t>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Amidst the bustle and glamour of his father's remarkable life, dad found pleasure in the simpler things in life …</a:t>
            </a:r>
          </a:p>
          <a:p>
            <a:pPr eaLnBrk="1" hangingPunct="1"/>
            <a:endParaRPr lang="en-US" b="1"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4B6AC0E-A921-40FF-9DF2-96EB9DF068D0}" type="slidenum">
              <a:rPr lang="en-US"/>
              <a:pPr/>
              <a:t>7</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his books, </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a:p>
            <a:pPr eaLnBrk="1" hangingPunct="1"/>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791CB66-56A4-4B9B-89B1-696E775E1893}" type="slidenum">
              <a:rPr lang="en-US"/>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his kitten, </a:t>
            </a:r>
          </a:p>
          <a:p>
            <a:pPr eaLnBrk="1" hangingPunct="1"/>
            <a:endParaRPr lang="en-US"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endParaRPr lang="en-US" b="1" dirty="0" smtClean="0"/>
          </a:p>
          <a:p>
            <a:pPr eaLnBrk="1" hangingPunct="1"/>
            <a:r>
              <a:rPr lang="en-US" b="1" dirty="0" smtClean="0"/>
              <a:t>Animations:</a:t>
            </a:r>
          </a:p>
          <a:p>
            <a:pPr eaLnBrk="1" hangingPunct="1"/>
            <a:r>
              <a:rPr lang="en-US" dirty="0" smtClean="0"/>
              <a:t>Nil</a:t>
            </a:r>
          </a:p>
          <a:p>
            <a:pPr eaLnBrk="1" hangingPunct="1"/>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4998BA9-EBAA-46BD-AEFB-FDE2A74465D6}" type="slidenum">
              <a:rPr lang="en-US"/>
              <a:pPr/>
              <a:t>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b="1" dirty="0" smtClean="0"/>
              <a:t>Narration:</a:t>
            </a:r>
          </a:p>
          <a:p>
            <a:pPr eaLnBrk="1" hangingPunct="1"/>
            <a:r>
              <a:rPr lang="en-US" dirty="0" smtClean="0"/>
              <a:t>playtime with his young cousins, </a:t>
            </a:r>
          </a:p>
          <a:p>
            <a:pPr eaLnBrk="1" hangingPunct="1"/>
            <a:endParaRPr lang="en-US" b="1" dirty="0" smtClean="0"/>
          </a:p>
          <a:p>
            <a:pPr eaLnBrk="1" hangingPunct="1"/>
            <a:r>
              <a:rPr lang="en-US" b="1" dirty="0" smtClean="0"/>
              <a:t>Audio:</a:t>
            </a:r>
          </a:p>
          <a:p>
            <a:pPr eaLnBrk="1" hangingPunct="1"/>
            <a:r>
              <a:rPr lang="en-US" dirty="0" smtClean="0"/>
              <a:t>. . . Continuing </a:t>
            </a:r>
          </a:p>
          <a:p>
            <a:pPr eaLnBrk="1" hangingPunct="1"/>
            <a:endParaRPr lang="en-US" b="1" dirty="0" smtClean="0"/>
          </a:p>
          <a:p>
            <a:pPr eaLnBrk="1" hangingPunct="1"/>
            <a:r>
              <a:rPr lang="en-US" b="1" dirty="0" smtClean="0"/>
              <a:t>Transitions:</a:t>
            </a:r>
          </a:p>
          <a:p>
            <a:pPr eaLnBrk="1" hangingPunct="1"/>
            <a:r>
              <a:rPr lang="en-US" dirty="0" smtClean="0"/>
              <a:t>. . .</a:t>
            </a:r>
            <a:r>
              <a:rPr lang="en-US" b="1" dirty="0" smtClean="0"/>
              <a:t> </a:t>
            </a:r>
            <a:r>
              <a:rPr lang="en-US" dirty="0" smtClean="0"/>
              <a:t>Throughout</a:t>
            </a:r>
          </a:p>
          <a:p>
            <a:pPr eaLnBrk="1" hangingPunct="1"/>
            <a:endParaRPr lang="en-US" b="1" dirty="0" smtClean="0"/>
          </a:p>
          <a:p>
            <a:pPr eaLnBrk="1" hangingPunct="1"/>
            <a:r>
              <a:rPr lang="en-US" b="1" dirty="0" smtClean="0"/>
              <a:t>Animations:</a:t>
            </a:r>
          </a:p>
          <a:p>
            <a:pPr eaLnBrk="1" hangingPunct="1"/>
            <a:r>
              <a:rPr lang="en-US" dirty="0" smtClean="0"/>
              <a:t>Nil</a:t>
            </a:r>
          </a:p>
          <a:p>
            <a:pPr eaLnBrk="1" hangingPunct="1"/>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advClick="0" advTm="305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305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3050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305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305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advTm="305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305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305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advClick="0" advTm="3050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advTm="305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advTm="305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advTm="3050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500">
    <p:circl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audio" Target="../media/audio14.wav"/><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_SchoolKiT\_Source%20Code\_Done\(EC-EN0112-USA6)%20Digital%20Storytelling\pachelbels-canon-arranged.mid" TargetMode="External"/><Relationship Id="rId1" Type="http://schemas.openxmlformats.org/officeDocument/2006/relationships/audio" Target="../media/audio2.wav"/><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3.wav"/><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6.wav"/><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bwMode="auto">
          <a:xfrm>
            <a:off x="-990600" y="2209800"/>
            <a:ext cx="777240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Simple Pleasures</a:t>
            </a:r>
          </a:p>
        </p:txBody>
      </p:sp>
      <p:pic>
        <p:nvPicPr>
          <p:cNvPr id="2070" name="Picture 22">
            <a:hlinkClick r:id="" action="ppaction://media"/>
          </p:cNvPr>
          <p:cNvPicPr>
            <a:picLocks noRot="1" noChangeAspect="1" noChangeArrowheads="1"/>
          </p:cNvPicPr>
          <p:nvPr>
            <a:wavAudioFile r:embed="rId1" name="~PP876.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7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07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hook"/>
          <p:cNvPicPr>
            <a:picLocks noChangeAspect="1" noChangeArrowheads="1"/>
          </p:cNvPicPr>
          <p:nvPr/>
        </p:nvPicPr>
        <p:blipFill>
          <a:blip r:embed="rId4"/>
          <a:srcRect/>
          <a:stretch>
            <a:fillRect/>
          </a:stretch>
        </p:blipFill>
        <p:spPr bwMode="auto">
          <a:xfrm>
            <a:off x="2309813" y="11113"/>
            <a:ext cx="4508500" cy="6858000"/>
          </a:xfrm>
          <a:prstGeom prst="rect">
            <a:avLst/>
          </a:prstGeom>
          <a:noFill/>
          <a:ln w="9525">
            <a:noFill/>
            <a:miter lim="800000"/>
            <a:headEnd/>
            <a:tailEnd/>
          </a:ln>
        </p:spPr>
      </p:pic>
      <p:pic>
        <p:nvPicPr>
          <p:cNvPr id="59399" name="Picture 7">
            <a:hlinkClick r:id="" action="ppaction://media"/>
          </p:cNvPr>
          <p:cNvPicPr>
            <a:picLocks noRot="1" noChangeAspect="1" noChangeArrowheads="1"/>
          </p:cNvPicPr>
          <p:nvPr>
            <a:wavAudioFile r:embed="rId1" name="~PP3547.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1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399"/>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939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5939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ompressedfarm"/>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71689" name="Picture 9">
            <a:hlinkClick r:id="" action="ppaction://media"/>
          </p:cNvPr>
          <p:cNvPicPr>
            <a:picLocks noRot="1" noChangeAspect="1" noChangeArrowheads="1"/>
          </p:cNvPicPr>
          <p:nvPr>
            <a:wavAudioFile r:embed="rId1" name="~PP3947.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12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168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168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ompressedplans"/>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2291" name="Picture 10" descr="compressed grandmother"/>
          <p:cNvPicPr>
            <a:picLocks noChangeAspect="1" noChangeArrowheads="1"/>
          </p:cNvPicPr>
          <p:nvPr/>
        </p:nvPicPr>
        <p:blipFill>
          <a:blip r:embed="rId5"/>
          <a:srcRect/>
          <a:stretch>
            <a:fillRect/>
          </a:stretch>
        </p:blipFill>
        <p:spPr bwMode="auto">
          <a:xfrm>
            <a:off x="4114800" y="533400"/>
            <a:ext cx="4491038" cy="4953000"/>
          </a:xfrm>
          <a:prstGeom prst="rect">
            <a:avLst/>
          </a:prstGeom>
          <a:noFill/>
          <a:ln w="9525">
            <a:noFill/>
            <a:miter lim="800000"/>
            <a:headEnd/>
            <a:tailEnd/>
          </a:ln>
        </p:spPr>
      </p:pic>
      <p:sp>
        <p:nvSpPr>
          <p:cNvPr id="12292" name="Rectangle 11"/>
          <p:cNvSpPr>
            <a:spLocks noChangeArrowheads="1"/>
          </p:cNvSpPr>
          <p:nvPr/>
        </p:nvSpPr>
        <p:spPr bwMode="auto">
          <a:xfrm>
            <a:off x="0" y="0"/>
            <a:ext cx="9144000" cy="6858000"/>
          </a:xfrm>
          <a:prstGeom prst="rect">
            <a:avLst/>
          </a:prstGeom>
          <a:solidFill>
            <a:srgbClr val="FFCC99">
              <a:alpha val="32941"/>
            </a:srgbClr>
          </a:solidFill>
          <a:ln w="9525">
            <a:noFill/>
            <a:miter lim="800000"/>
            <a:headEnd/>
            <a:tailEnd/>
          </a:ln>
        </p:spPr>
        <p:txBody>
          <a:bodyPr wrap="none" anchor="ctr"/>
          <a:lstStyle/>
          <a:p>
            <a:endParaRPr lang="en-US"/>
          </a:p>
        </p:txBody>
      </p:sp>
      <p:pic>
        <p:nvPicPr>
          <p:cNvPr id="47118" name="Picture 14">
            <a:hlinkClick r:id="" action="ppaction://media"/>
          </p:cNvPr>
          <p:cNvPicPr>
            <a:picLocks noRot="1" noChangeAspect="1" noChangeArrowheads="1"/>
          </p:cNvPicPr>
          <p:nvPr>
            <a:wavAudioFile r:embed="rId1" name="~PP1443.WAV"/>
          </p:nvPr>
        </p:nvPicPr>
        <p:blipFill>
          <a:blip r:embed="rId6"/>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9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71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71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3" name="Picture 9" descr="dad and me"/>
          <p:cNvPicPr>
            <a:picLocks noChangeAspect="1" noChangeArrowheads="1"/>
          </p:cNvPicPr>
          <p:nvPr/>
        </p:nvPicPr>
        <p:blipFill>
          <a:blip r:embed="rId4"/>
          <a:srcRect/>
          <a:stretch>
            <a:fillRect/>
          </a:stretch>
        </p:blipFill>
        <p:spPr bwMode="auto">
          <a:xfrm>
            <a:off x="0" y="0"/>
            <a:ext cx="5421313" cy="6858000"/>
          </a:xfrm>
          <a:prstGeom prst="rect">
            <a:avLst/>
          </a:prstGeom>
          <a:noFill/>
          <a:ln w="9525">
            <a:noFill/>
            <a:miter lim="800000"/>
            <a:headEnd/>
            <a:tailEnd/>
          </a:ln>
        </p:spPr>
      </p:pic>
      <p:sp>
        <p:nvSpPr>
          <p:cNvPr id="72716" name="Rectangle 12"/>
          <p:cNvSpPr>
            <a:spLocks noChangeArrowheads="1"/>
          </p:cNvSpPr>
          <p:nvPr/>
        </p:nvSpPr>
        <p:spPr bwMode="auto">
          <a:xfrm>
            <a:off x="4343400" y="5835650"/>
            <a:ext cx="4876800" cy="641350"/>
          </a:xfrm>
          <a:prstGeom prst="rect">
            <a:avLst/>
          </a:prstGeom>
          <a:noFill/>
          <a:ln w="9525">
            <a:noFill/>
            <a:miter lim="800000"/>
            <a:headEnd/>
            <a:tailEnd/>
          </a:ln>
        </p:spPr>
        <p:txBody>
          <a:bodyPr>
            <a:spAutoFit/>
          </a:bodyPr>
          <a:lstStyle/>
          <a:p>
            <a:pPr>
              <a:spcBef>
                <a:spcPct val="20000"/>
              </a:spcBef>
            </a:pPr>
            <a:r>
              <a:rPr lang="en-US" sz="3600" b="1" dirty="0"/>
              <a:t>To be continued …..</a:t>
            </a:r>
          </a:p>
        </p:txBody>
      </p:sp>
      <p:pic>
        <p:nvPicPr>
          <p:cNvPr id="72718" name="Picture 14" descr="compressedboys"/>
          <p:cNvPicPr>
            <a:picLocks noChangeAspect="1" noChangeArrowheads="1"/>
          </p:cNvPicPr>
          <p:nvPr/>
        </p:nvPicPr>
        <p:blipFill>
          <a:blip r:embed="rId5"/>
          <a:srcRect/>
          <a:stretch>
            <a:fillRect/>
          </a:stretch>
        </p:blipFill>
        <p:spPr bwMode="auto">
          <a:xfrm>
            <a:off x="4495800" y="533400"/>
            <a:ext cx="3724275" cy="4953000"/>
          </a:xfrm>
          <a:prstGeom prst="rect">
            <a:avLst/>
          </a:prstGeom>
          <a:noFill/>
          <a:ln w="9525">
            <a:noFill/>
            <a:miter lim="800000"/>
            <a:headEnd/>
            <a:tailEnd/>
          </a:ln>
        </p:spPr>
      </p:pic>
      <p:pic>
        <p:nvPicPr>
          <p:cNvPr id="72720" name="Picture 16">
            <a:hlinkClick r:id="" action="ppaction://media"/>
          </p:cNvPr>
          <p:cNvPicPr>
            <a:picLocks noRot="1" noChangeAspect="1" noChangeArrowheads="1"/>
          </p:cNvPicPr>
          <p:nvPr>
            <a:wavAudioFile r:embed="rId1" name="~PP3496.WAV"/>
          </p:nvPr>
        </p:nvPicPr>
        <p:blipFill>
          <a:blip r:embed="rId6"/>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2720"/>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2713"/>
                                        </p:tgtEl>
                                        <p:attrNameLst>
                                          <p:attrName>r</p:attrName>
                                        </p:attrNameLst>
                                      </p:cBhvr>
                                    </p:animRo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72718"/>
                                        </p:tgtEl>
                                        <p:attrNameLst>
                                          <p:attrName>style.visibility</p:attrName>
                                        </p:attrNameLst>
                                      </p:cBhvr>
                                      <p:to>
                                        <p:strVal val="visible"/>
                                      </p:to>
                                    </p:set>
                                    <p:anim calcmode="lin" valueType="num">
                                      <p:cBhvr additive="base">
                                        <p:cTn id="14" dur="3000" fill="hold"/>
                                        <p:tgtEl>
                                          <p:spTgt spid="72718"/>
                                        </p:tgtEl>
                                        <p:attrNameLst>
                                          <p:attrName>ppt_x</p:attrName>
                                        </p:attrNameLst>
                                      </p:cBhvr>
                                      <p:tavLst>
                                        <p:tav tm="0">
                                          <p:val>
                                            <p:strVal val="#ppt_x"/>
                                          </p:val>
                                        </p:tav>
                                        <p:tav tm="100000">
                                          <p:val>
                                            <p:strVal val="#ppt_x"/>
                                          </p:val>
                                        </p:tav>
                                      </p:tavLst>
                                    </p:anim>
                                    <p:anim calcmode="lin" valueType="num">
                                      <p:cBhvr additive="base">
                                        <p:cTn id="15" dur="3000" fill="hold"/>
                                        <p:tgtEl>
                                          <p:spTgt spid="72718"/>
                                        </p:tgtEl>
                                        <p:attrNameLst>
                                          <p:attrName>ppt_y</p:attrName>
                                        </p:attrNameLst>
                                      </p:cBhvr>
                                      <p:tavLst>
                                        <p:tav tm="0">
                                          <p:val>
                                            <p:strVal val="1+#ppt_h/2"/>
                                          </p:val>
                                        </p:tav>
                                        <p:tav tm="100000">
                                          <p:val>
                                            <p:strVal val="#ppt_y"/>
                                          </p:val>
                                        </p:tav>
                                      </p:tavLst>
                                    </p:anim>
                                  </p:childTnLst>
                                </p:cTn>
                              </p:par>
                            </p:childTnLst>
                          </p:cTn>
                        </p:par>
                        <p:par>
                          <p:cTn id="16" fill="hold">
                            <p:stCondLst>
                              <p:cond delay="5000"/>
                            </p:stCondLst>
                            <p:childTnLst>
                              <p:par>
                                <p:cTn id="17" presetID="2" presetClass="entr" presetSubtype="4" fill="hold" grpId="0" nodeType="afterEffect">
                                  <p:stCondLst>
                                    <p:cond delay="0"/>
                                  </p:stCondLst>
                                  <p:childTnLst>
                                    <p:set>
                                      <p:cBhvr>
                                        <p:cTn id="18" dur="1" fill="hold">
                                          <p:stCondLst>
                                            <p:cond delay="0"/>
                                          </p:stCondLst>
                                        </p:cTn>
                                        <p:tgtEl>
                                          <p:spTgt spid="72716"/>
                                        </p:tgtEl>
                                        <p:attrNameLst>
                                          <p:attrName>style.visibility</p:attrName>
                                        </p:attrNameLst>
                                      </p:cBhvr>
                                      <p:to>
                                        <p:strVal val="visible"/>
                                      </p:to>
                                    </p:set>
                                    <p:anim calcmode="lin" valueType="num">
                                      <p:cBhvr additive="base">
                                        <p:cTn id="19" dur="3000" fill="hold"/>
                                        <p:tgtEl>
                                          <p:spTgt spid="72716"/>
                                        </p:tgtEl>
                                        <p:attrNameLst>
                                          <p:attrName>ppt_x</p:attrName>
                                        </p:attrNameLst>
                                      </p:cBhvr>
                                      <p:tavLst>
                                        <p:tav tm="0">
                                          <p:val>
                                            <p:strVal val="#ppt_x"/>
                                          </p:val>
                                        </p:tav>
                                        <p:tav tm="100000">
                                          <p:val>
                                            <p:strVal val="#ppt_x"/>
                                          </p:val>
                                        </p:tav>
                                      </p:tavLst>
                                    </p:anim>
                                    <p:anim calcmode="lin" valueType="num">
                                      <p:cBhvr additive="base">
                                        <p:cTn id="20" dur="3000" fill="hold"/>
                                        <p:tgtEl>
                                          <p:spTgt spid="72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1" fill="hold" display="0">
                  <p:stCondLst>
                    <p:cond delay="indefinite"/>
                  </p:stCondLst>
                  <p:endCondLst>
                    <p:cond evt="onPrev" delay="0">
                      <p:tgtEl>
                        <p:sldTgt/>
                      </p:tgtEl>
                    </p:cond>
                    <p:cond evt="onStopAudio" delay="0">
                      <p:tgtEl>
                        <p:sldTgt/>
                      </p:tgtEl>
                    </p:cond>
                  </p:endCondLst>
                </p:cTn>
                <p:tgtEl>
                  <p:spTgt spid="72720"/>
                </p:tgtEl>
              </p:cMediaNode>
            </p:audio>
          </p:childTnLst>
        </p:cTn>
      </p:par>
    </p:tnLst>
    <p:bldLst>
      <p:bldP spid="727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46088"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Credits</a:t>
            </a:r>
          </a:p>
        </p:txBody>
      </p:sp>
      <p:sp>
        <p:nvSpPr>
          <p:cNvPr id="69635" name="Rectangle 3"/>
          <p:cNvSpPr>
            <a:spLocks noGrp="1" noChangeArrowheads="1"/>
          </p:cNvSpPr>
          <p:nvPr>
            <p:ph type="body" sz="half" idx="1"/>
          </p:nvPr>
        </p:nvSpPr>
        <p:spPr bwMode="auto">
          <a:xfrm>
            <a:off x="152400" y="1525588"/>
            <a:ext cx="5334000" cy="4113212"/>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US" sz="2000" smtClean="0"/>
              <a:t>Photographs are from the family archives of: </a:t>
            </a:r>
          </a:p>
          <a:p>
            <a:pPr marL="0" indent="0" eaLnBrk="1" hangingPunct="1">
              <a:lnSpc>
                <a:spcPct val="90000"/>
              </a:lnSpc>
            </a:pPr>
            <a:r>
              <a:rPr lang="en-US" sz="2000" smtClean="0"/>
              <a:t>  Charles Frederick Howard Stevens</a:t>
            </a:r>
          </a:p>
          <a:p>
            <a:pPr marL="0" indent="0" eaLnBrk="1" hangingPunct="1">
              <a:lnSpc>
                <a:spcPct val="90000"/>
              </a:lnSpc>
            </a:pPr>
            <a:r>
              <a:rPr lang="en-US" sz="2000" smtClean="0"/>
              <a:t>  John Ockley Stevens</a:t>
            </a:r>
          </a:p>
          <a:p>
            <a:pPr marL="0" indent="0" eaLnBrk="1" hangingPunct="1">
              <a:lnSpc>
                <a:spcPct val="90000"/>
              </a:lnSpc>
            </a:pPr>
            <a:r>
              <a:rPr lang="en-US" sz="2000" smtClean="0"/>
              <a:t>  Brenda Smith</a:t>
            </a:r>
          </a:p>
          <a:p>
            <a:pPr marL="0" indent="0" eaLnBrk="1" hangingPunct="1">
              <a:lnSpc>
                <a:spcPct val="90000"/>
              </a:lnSpc>
            </a:pPr>
            <a:endParaRPr lang="en-US" sz="2000" smtClean="0"/>
          </a:p>
          <a:p>
            <a:pPr marL="0" indent="0" eaLnBrk="1" hangingPunct="1">
              <a:lnSpc>
                <a:spcPct val="90000"/>
              </a:lnSpc>
              <a:buFontTx/>
              <a:buNone/>
            </a:pPr>
            <a:r>
              <a:rPr lang="en-US" sz="2000" smtClean="0"/>
              <a:t>Additional photographs:</a:t>
            </a:r>
          </a:p>
          <a:p>
            <a:pPr marL="0" indent="0" eaLnBrk="1" hangingPunct="1">
              <a:lnSpc>
                <a:spcPct val="90000"/>
              </a:lnSpc>
            </a:pPr>
            <a:r>
              <a:rPr lang="en-US" sz="2000" smtClean="0"/>
              <a:t>  clipart.com:</a:t>
            </a:r>
            <a:br>
              <a:rPr lang="en-US" sz="2000" smtClean="0"/>
            </a:br>
            <a:r>
              <a:rPr lang="en-US" sz="2000" smtClean="0"/>
              <a:t>  &lt;http://www.clipart.com&gt;</a:t>
            </a:r>
          </a:p>
          <a:p>
            <a:pPr marL="0" indent="0" eaLnBrk="1" hangingPunct="1">
              <a:lnSpc>
                <a:spcPct val="90000"/>
              </a:lnSpc>
            </a:pPr>
            <a:endParaRPr lang="en-US" sz="2000" smtClean="0"/>
          </a:p>
          <a:p>
            <a:pPr marL="0" indent="0" eaLnBrk="1" hangingPunct="1">
              <a:lnSpc>
                <a:spcPct val="90000"/>
              </a:lnSpc>
              <a:buFontTx/>
              <a:buNone/>
            </a:pPr>
            <a:r>
              <a:rPr lang="en-US" sz="2000" smtClean="0"/>
              <a:t>Pachelbel’s Canon in D major arranged for four hands piano: </a:t>
            </a:r>
          </a:p>
          <a:p>
            <a:pPr marL="0" indent="0" eaLnBrk="1" hangingPunct="1">
              <a:lnSpc>
                <a:spcPct val="90000"/>
              </a:lnSpc>
            </a:pPr>
            <a:r>
              <a:rPr lang="en-US" sz="2000" smtClean="0"/>
              <a:t>   MIDI DataBase</a:t>
            </a:r>
            <a:br>
              <a:rPr lang="en-US" sz="2000" smtClean="0"/>
            </a:br>
            <a:r>
              <a:rPr lang="en-US" sz="2000" smtClean="0"/>
              <a:t>  &lt;http://www.mididb.com&gt;</a:t>
            </a:r>
          </a:p>
        </p:txBody>
      </p:sp>
      <p:pic>
        <p:nvPicPr>
          <p:cNvPr id="69654" name="Picture 22">
            <a:hlinkClick r:id="" action="ppaction://media"/>
          </p:cNvPr>
          <p:cNvPicPr>
            <a:picLocks noRot="1" noChangeAspect="1" noChangeArrowheads="1"/>
          </p:cNvPicPr>
          <p:nvPr>
            <a:wavAudioFile r:embed="rId1" name="~PP2474.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pic>
        <p:nvPicPr>
          <p:cNvPr id="14341" name="Picture 25" descr="cutout"/>
          <p:cNvPicPr>
            <a:picLocks noChangeAspect="1" noChangeArrowheads="1"/>
          </p:cNvPicPr>
          <p:nvPr/>
        </p:nvPicPr>
        <p:blipFill>
          <a:blip r:embed="rId6"/>
          <a:srcRect/>
          <a:stretch>
            <a:fillRect/>
          </a:stretch>
        </p:blipFill>
        <p:spPr bwMode="auto">
          <a:xfrm>
            <a:off x="5967413" y="758825"/>
            <a:ext cx="2184400" cy="5295900"/>
          </a:xfrm>
          <a:prstGeom prst="rect">
            <a:avLst/>
          </a:prstGeom>
          <a:noFill/>
          <a:ln w="9525">
            <a:noFill/>
            <a:miter lim="800000"/>
            <a:headEnd/>
            <a:tailEnd/>
          </a:ln>
        </p:spPr>
      </p:pic>
    </p:spTree>
  </p:cSld>
  <p:clrMapOvr>
    <a:masterClrMapping/>
  </p:clrMapOvr>
  <p:transition advClick="0" advTm="1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9654"/>
                                        </p:tgtEl>
                                      </p:cBhvr>
                                    </p:cmd>
                                  </p:childTnLst>
                                </p:cTn>
                              </p:par>
                              <p:par>
                                <p:cTn id="7" presetID="28" presetClass="entr" presetSubtype="0" fill="hold" grpId="0" nodeType="withEffect">
                                  <p:stCondLst>
                                    <p:cond delay="0"/>
                                  </p:stCondLst>
                                  <p:childTnLst>
                                    <p:set>
                                      <p:cBhvr>
                                        <p:cTn id="8" dur="1" fill="hold">
                                          <p:stCondLst>
                                            <p:cond delay="0"/>
                                          </p:stCondLst>
                                        </p:cTn>
                                        <p:tgtEl>
                                          <p:spTgt spid="69634"/>
                                        </p:tgtEl>
                                        <p:attrNameLst>
                                          <p:attrName>style.visibility</p:attrName>
                                        </p:attrNameLst>
                                      </p:cBhvr>
                                      <p:to>
                                        <p:strVal val="visible"/>
                                      </p:to>
                                    </p:set>
                                    <p:anim calcmode="lin" valueType="num">
                                      <p:cBhvr>
                                        <p:cTn id="9" dur="15000" fill="hold"/>
                                        <p:tgtEl>
                                          <p:spTgt spid="69634"/>
                                        </p:tgtEl>
                                        <p:attrNameLst>
                                          <p:attrName>ppt_x</p:attrName>
                                        </p:attrNameLst>
                                      </p:cBhvr>
                                      <p:tavLst>
                                        <p:tav tm="0">
                                          <p:val>
                                            <p:strVal val="#ppt_x"/>
                                          </p:val>
                                        </p:tav>
                                        <p:tav tm="100000">
                                          <p:val>
                                            <p:strVal val="#ppt_x"/>
                                          </p:val>
                                        </p:tav>
                                      </p:tavLst>
                                    </p:anim>
                                    <p:anim calcmode="lin" valueType="num">
                                      <p:cBhvr>
                                        <p:cTn id="10" dur="15000" fill="hold"/>
                                        <p:tgtEl>
                                          <p:spTgt spid="69634"/>
                                        </p:tgtEl>
                                        <p:attrNameLst>
                                          <p:attrName>ppt_y</p:attrName>
                                        </p:attrNameLst>
                                      </p:cBhvr>
                                      <p:tavLst>
                                        <p:tav tm="0">
                                          <p:val>
                                            <p:strVal val="#ppt_y+1"/>
                                          </p:val>
                                        </p:tav>
                                        <p:tav tm="100000">
                                          <p:val>
                                            <p:strVal val="#ppt_y-1"/>
                                          </p:val>
                                        </p:tav>
                                      </p:tavLst>
                                    </p:anim>
                                  </p:childTnLst>
                                </p:cTn>
                              </p:par>
                              <p:par>
                                <p:cTn id="11" presetID="28" presetClass="entr" presetSubtype="0" fill="hold" grpId="0" nodeType="with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p:cTn id="13" dur="15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4" dur="15000" fill="hold"/>
                                        <p:tgtEl>
                                          <p:spTgt spid="69635">
                                            <p:txEl>
                                              <p:pRg st="0" end="0"/>
                                            </p:txEl>
                                          </p:spTgt>
                                        </p:tgtEl>
                                        <p:attrNameLst>
                                          <p:attrName>ppt_y</p:attrName>
                                        </p:attrNameLst>
                                      </p:cBhvr>
                                      <p:tavLst>
                                        <p:tav tm="0">
                                          <p:val>
                                            <p:strVal val="#ppt_y+1"/>
                                          </p:val>
                                        </p:tav>
                                        <p:tav tm="100000">
                                          <p:val>
                                            <p:strVal val="#ppt_y-1"/>
                                          </p:val>
                                        </p:tav>
                                      </p:tavLst>
                                    </p:anim>
                                  </p:childTnLst>
                                </p:cTn>
                              </p:par>
                              <p:par>
                                <p:cTn id="15" presetID="28" presetClass="entr" presetSubtype="0" fill="hold" grpId="0" nodeType="with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 calcmode="lin" valueType="num">
                                      <p:cBhvr>
                                        <p:cTn id="17" dur="150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8" dur="15000" fill="hold"/>
                                        <p:tgtEl>
                                          <p:spTgt spid="69635">
                                            <p:txEl>
                                              <p:pRg st="1" end="1"/>
                                            </p:txEl>
                                          </p:spTgt>
                                        </p:tgtEl>
                                        <p:attrNameLst>
                                          <p:attrName>ppt_y</p:attrName>
                                        </p:attrNameLst>
                                      </p:cBhvr>
                                      <p:tavLst>
                                        <p:tav tm="0">
                                          <p:val>
                                            <p:strVal val="#ppt_y+1"/>
                                          </p:val>
                                        </p:tav>
                                        <p:tav tm="100000">
                                          <p:val>
                                            <p:strVal val="#ppt_y-1"/>
                                          </p:val>
                                        </p:tav>
                                      </p:tavLst>
                                    </p:anim>
                                  </p:childTnLst>
                                </p:cTn>
                              </p:par>
                              <p:par>
                                <p:cTn id="19" presetID="28" presetClass="entr" presetSubtype="0" fill="hold" grpId="0" nodeType="with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 calcmode="lin" valueType="num">
                                      <p:cBhvr>
                                        <p:cTn id="21" dur="15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2" dur="15000" fill="hold"/>
                                        <p:tgtEl>
                                          <p:spTgt spid="69635">
                                            <p:txEl>
                                              <p:pRg st="2" end="2"/>
                                            </p:txEl>
                                          </p:spTgt>
                                        </p:tgtEl>
                                        <p:attrNameLst>
                                          <p:attrName>ppt_y</p:attrName>
                                        </p:attrNameLst>
                                      </p:cBhvr>
                                      <p:tavLst>
                                        <p:tav tm="0">
                                          <p:val>
                                            <p:strVal val="#ppt_y+1"/>
                                          </p:val>
                                        </p:tav>
                                        <p:tav tm="100000">
                                          <p:val>
                                            <p:strVal val="#ppt_y-1"/>
                                          </p:val>
                                        </p:tav>
                                      </p:tavLst>
                                    </p:anim>
                                  </p:childTnLst>
                                </p:cTn>
                              </p:par>
                              <p:par>
                                <p:cTn id="23" presetID="28" presetClass="entr" presetSubtype="0" fill="hold" grpId="0" nodeType="with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p:cTn id="25" dur="150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6" dur="15000" fill="hold"/>
                                        <p:tgtEl>
                                          <p:spTgt spid="69635">
                                            <p:txEl>
                                              <p:pRg st="3" end="3"/>
                                            </p:txEl>
                                          </p:spTgt>
                                        </p:tgtEl>
                                        <p:attrNameLst>
                                          <p:attrName>ppt_y</p:attrName>
                                        </p:attrNameLst>
                                      </p:cBhvr>
                                      <p:tavLst>
                                        <p:tav tm="0">
                                          <p:val>
                                            <p:strVal val="#ppt_y+1"/>
                                          </p:val>
                                        </p:tav>
                                        <p:tav tm="100000">
                                          <p:val>
                                            <p:strVal val="#ppt_y-1"/>
                                          </p:val>
                                        </p:tav>
                                      </p:tavLst>
                                    </p:anim>
                                  </p:childTnLst>
                                </p:cTn>
                              </p:par>
                              <p:par>
                                <p:cTn id="27" presetID="28" presetClass="entr" presetSubtype="0" fill="hold" grpId="0" nodeType="withEffect">
                                  <p:stCondLst>
                                    <p:cond delay="0"/>
                                  </p:stCondLst>
                                  <p:childTnLst>
                                    <p:set>
                                      <p:cBhvr>
                                        <p:cTn id="28" dur="1" fill="hold">
                                          <p:stCondLst>
                                            <p:cond delay="0"/>
                                          </p:stCondLst>
                                        </p:cTn>
                                        <p:tgtEl>
                                          <p:spTgt spid="69635">
                                            <p:txEl>
                                              <p:pRg st="5" end="5"/>
                                            </p:txEl>
                                          </p:spTgt>
                                        </p:tgtEl>
                                        <p:attrNameLst>
                                          <p:attrName>style.visibility</p:attrName>
                                        </p:attrNameLst>
                                      </p:cBhvr>
                                      <p:to>
                                        <p:strVal val="visible"/>
                                      </p:to>
                                    </p:set>
                                    <p:anim calcmode="lin" valueType="num">
                                      <p:cBhvr>
                                        <p:cTn id="29" dur="150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p:cTn id="30" dur="15000" fill="hold"/>
                                        <p:tgtEl>
                                          <p:spTgt spid="69635">
                                            <p:txEl>
                                              <p:pRg st="5" end="5"/>
                                            </p:txEl>
                                          </p:spTgt>
                                        </p:tgtEl>
                                        <p:attrNameLst>
                                          <p:attrName>ppt_y</p:attrName>
                                        </p:attrNameLst>
                                      </p:cBhvr>
                                      <p:tavLst>
                                        <p:tav tm="0">
                                          <p:val>
                                            <p:strVal val="#ppt_y+1"/>
                                          </p:val>
                                        </p:tav>
                                        <p:tav tm="100000">
                                          <p:val>
                                            <p:strVal val="#ppt_y-1"/>
                                          </p:val>
                                        </p:tav>
                                      </p:tavLst>
                                    </p:anim>
                                  </p:childTnLst>
                                </p:cTn>
                              </p:par>
                              <p:par>
                                <p:cTn id="31" presetID="28" presetClass="entr" presetSubtype="0" fill="hold" grpId="0" nodeType="withEffect">
                                  <p:stCondLst>
                                    <p:cond delay="0"/>
                                  </p:stCondLst>
                                  <p:childTnLst>
                                    <p:set>
                                      <p:cBhvr>
                                        <p:cTn id="32" dur="1" fill="hold">
                                          <p:stCondLst>
                                            <p:cond delay="0"/>
                                          </p:stCondLst>
                                        </p:cTn>
                                        <p:tgtEl>
                                          <p:spTgt spid="69635">
                                            <p:txEl>
                                              <p:pRg st="6" end="6"/>
                                            </p:txEl>
                                          </p:spTgt>
                                        </p:tgtEl>
                                        <p:attrNameLst>
                                          <p:attrName>style.visibility</p:attrName>
                                        </p:attrNameLst>
                                      </p:cBhvr>
                                      <p:to>
                                        <p:strVal val="visible"/>
                                      </p:to>
                                    </p:set>
                                    <p:anim calcmode="lin" valueType="num">
                                      <p:cBhvr>
                                        <p:cTn id="33" dur="150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p:cTn id="34" dur="15000" fill="hold"/>
                                        <p:tgtEl>
                                          <p:spTgt spid="69635">
                                            <p:txEl>
                                              <p:pRg st="6" end="6"/>
                                            </p:txEl>
                                          </p:spTgt>
                                        </p:tgtEl>
                                        <p:attrNameLst>
                                          <p:attrName>ppt_y</p:attrName>
                                        </p:attrNameLst>
                                      </p:cBhvr>
                                      <p:tavLst>
                                        <p:tav tm="0">
                                          <p:val>
                                            <p:strVal val="#ppt_y+1"/>
                                          </p:val>
                                        </p:tav>
                                        <p:tav tm="100000">
                                          <p:val>
                                            <p:strVal val="#ppt_y-1"/>
                                          </p:val>
                                        </p:tav>
                                      </p:tavLst>
                                    </p:anim>
                                  </p:childTnLst>
                                </p:cTn>
                              </p:par>
                              <p:par>
                                <p:cTn id="35" presetID="28" presetClass="entr" presetSubtype="0" fill="hold" grpId="0" nodeType="withEffect">
                                  <p:stCondLst>
                                    <p:cond delay="0"/>
                                  </p:stCondLst>
                                  <p:childTnLst>
                                    <p:set>
                                      <p:cBhvr>
                                        <p:cTn id="36" dur="1" fill="hold">
                                          <p:stCondLst>
                                            <p:cond delay="0"/>
                                          </p:stCondLst>
                                        </p:cTn>
                                        <p:tgtEl>
                                          <p:spTgt spid="69635">
                                            <p:txEl>
                                              <p:pRg st="8" end="8"/>
                                            </p:txEl>
                                          </p:spTgt>
                                        </p:tgtEl>
                                        <p:attrNameLst>
                                          <p:attrName>style.visibility</p:attrName>
                                        </p:attrNameLst>
                                      </p:cBhvr>
                                      <p:to>
                                        <p:strVal val="visible"/>
                                      </p:to>
                                    </p:set>
                                    <p:anim calcmode="lin" valueType="num">
                                      <p:cBhvr>
                                        <p:cTn id="37" dur="150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p:cTn id="38" dur="15000" fill="hold"/>
                                        <p:tgtEl>
                                          <p:spTgt spid="69635">
                                            <p:txEl>
                                              <p:pRg st="8" end="8"/>
                                            </p:txEl>
                                          </p:spTgt>
                                        </p:tgtEl>
                                        <p:attrNameLst>
                                          <p:attrName>ppt_y</p:attrName>
                                        </p:attrNameLst>
                                      </p:cBhvr>
                                      <p:tavLst>
                                        <p:tav tm="0">
                                          <p:val>
                                            <p:strVal val="#ppt_y+1"/>
                                          </p:val>
                                        </p:tav>
                                        <p:tav tm="100000">
                                          <p:val>
                                            <p:strVal val="#ppt_y-1"/>
                                          </p:val>
                                        </p:tav>
                                      </p:tavLst>
                                    </p:anim>
                                  </p:childTnLst>
                                </p:cTn>
                              </p:par>
                              <p:par>
                                <p:cTn id="39" presetID="28" presetClass="entr" presetSubtype="0" fill="hold" grpId="0" nodeType="withEffect">
                                  <p:stCondLst>
                                    <p:cond delay="0"/>
                                  </p:stCondLst>
                                  <p:childTnLst>
                                    <p:set>
                                      <p:cBhvr>
                                        <p:cTn id="40" dur="1" fill="hold">
                                          <p:stCondLst>
                                            <p:cond delay="0"/>
                                          </p:stCondLst>
                                        </p:cTn>
                                        <p:tgtEl>
                                          <p:spTgt spid="69635">
                                            <p:txEl>
                                              <p:pRg st="9" end="9"/>
                                            </p:txEl>
                                          </p:spTgt>
                                        </p:tgtEl>
                                        <p:attrNameLst>
                                          <p:attrName>style.visibility</p:attrName>
                                        </p:attrNameLst>
                                      </p:cBhvr>
                                      <p:to>
                                        <p:strVal val="visible"/>
                                      </p:to>
                                    </p:set>
                                    <p:anim calcmode="lin" valueType="num">
                                      <p:cBhvr>
                                        <p:cTn id="41" dur="15000" fill="hold"/>
                                        <p:tgtEl>
                                          <p:spTgt spid="69635">
                                            <p:txEl>
                                              <p:pRg st="9" end="9"/>
                                            </p:txEl>
                                          </p:spTgt>
                                        </p:tgtEl>
                                        <p:attrNameLst>
                                          <p:attrName>ppt_x</p:attrName>
                                        </p:attrNameLst>
                                      </p:cBhvr>
                                      <p:tavLst>
                                        <p:tav tm="0">
                                          <p:val>
                                            <p:strVal val="#ppt_x"/>
                                          </p:val>
                                        </p:tav>
                                        <p:tav tm="100000">
                                          <p:val>
                                            <p:strVal val="#ppt_x"/>
                                          </p:val>
                                        </p:tav>
                                      </p:tavLst>
                                    </p:anim>
                                    <p:anim calcmode="lin" valueType="num">
                                      <p:cBhvr>
                                        <p:cTn id="42" dur="15000" fill="hold"/>
                                        <p:tgtEl>
                                          <p:spTgt spid="69635">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3" fill="hold" display="0">
                  <p:stCondLst>
                    <p:cond delay="indefinite"/>
                  </p:stCondLst>
                  <p:endCondLst>
                    <p:cond evt="onPrev" delay="0">
                      <p:tgtEl>
                        <p:sldTgt/>
                      </p:tgtEl>
                    </p:cond>
                    <p:cond evt="onStopAudio" delay="0">
                      <p:tgtEl>
                        <p:sldTgt/>
                      </p:tgtEl>
                    </p:cond>
                  </p:endCondLst>
                </p:cTn>
                <p:tgtEl>
                  <p:spTgt spid="69654"/>
                </p:tgtEl>
              </p:cMediaNode>
            </p:audio>
          </p:childTnLst>
        </p:cTn>
      </p:par>
    </p:tnLst>
    <p:bldLst>
      <p:bldP spid="69634" grpId="0" animBg="1"/>
      <p:bldP spid="6963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ompressedaerodrome"/>
          <p:cNvPicPr>
            <a:picLocks noChangeAspect="1" noChangeArrowheads="1"/>
          </p:cNvPicPr>
          <p:nvPr/>
        </p:nvPicPr>
        <p:blipFill>
          <a:blip r:embed="rId5"/>
          <a:srcRect r="1546"/>
          <a:stretch>
            <a:fillRect/>
          </a:stretch>
        </p:blipFill>
        <p:spPr bwMode="auto">
          <a:xfrm>
            <a:off x="-12700" y="1981200"/>
            <a:ext cx="9156700" cy="2873375"/>
          </a:xfrm>
          <a:prstGeom prst="rect">
            <a:avLst/>
          </a:prstGeom>
          <a:noFill/>
          <a:ln w="9525">
            <a:noFill/>
            <a:miter lim="800000"/>
            <a:headEnd/>
            <a:tailEnd/>
          </a:ln>
        </p:spPr>
      </p:pic>
      <p:pic>
        <p:nvPicPr>
          <p:cNvPr id="45079" name="Picture 23">
            <a:hlinkClick r:id="" action="ppaction://media"/>
          </p:cNvPr>
          <p:cNvPicPr>
            <a:picLocks noRot="1" noChangeAspect="1" noChangeArrowheads="1"/>
          </p:cNvPicPr>
          <p:nvPr>
            <a:wavAudioFile r:embed="rId1" name="~PP1617.WAV"/>
          </p:nvPr>
        </p:nvPicPr>
        <p:blipFill>
          <a:blip r:embed="rId6"/>
          <a:srcRect/>
          <a:stretch>
            <a:fillRect/>
          </a:stretch>
        </p:blipFill>
        <p:spPr bwMode="auto">
          <a:xfrm>
            <a:off x="8724900" y="6438900"/>
            <a:ext cx="304800" cy="304800"/>
          </a:xfrm>
          <a:prstGeom prst="rect">
            <a:avLst/>
          </a:prstGeom>
          <a:noFill/>
          <a:ln w="9525">
            <a:noFill/>
            <a:miter lim="800000"/>
            <a:headEnd/>
            <a:tailEnd/>
          </a:ln>
        </p:spPr>
      </p:pic>
      <p:pic>
        <p:nvPicPr>
          <p:cNvPr id="45082" name="pachelbels-canon-arranged.mid">
            <a:hlinkClick r:id="" action="ppaction://media"/>
          </p:cNvPr>
          <p:cNvPicPr>
            <a:picLocks noRot="1" noChangeAspect="1" noChangeArrowheads="1"/>
          </p:cNvPicPr>
          <p:nvPr>
            <a:audioFile r:link="rId2"/>
          </p:nvPr>
        </p:nvPicPr>
        <p:blipFill>
          <a:blip r:embed="rId6"/>
          <a:srcRect/>
          <a:stretch>
            <a:fillRect/>
          </a:stretch>
        </p:blipFill>
        <p:spPr bwMode="auto">
          <a:xfrm>
            <a:off x="152400" y="6400800"/>
            <a:ext cx="304800" cy="304800"/>
          </a:xfrm>
          <a:prstGeom prst="rect">
            <a:avLst/>
          </a:prstGeom>
          <a:noFill/>
          <a:ln w="9525">
            <a:noFill/>
            <a:miter lim="800000"/>
            <a:headEnd/>
            <a:tailEnd/>
          </a:ln>
        </p:spPr>
      </p:pic>
    </p:spTree>
  </p:cSld>
  <p:clrMapOvr>
    <a:masterClrMapping/>
  </p:clrMapOvr>
  <p:transition advClick="0" advTm="29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079"/>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508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45079"/>
                </p:tgtEl>
              </p:cMediaNode>
            </p:audio>
            <p:audio>
              <p:cMediaNode numSld="14" showWhenStopped="0">
                <p:cTn id="11" repeatCount="indefinite" fill="hold" display="0">
                  <p:stCondLst>
                    <p:cond delay="indefinite"/>
                  </p:stCondLst>
                  <p:endCondLst>
                    <p:cond evt="onPrev" delay="0">
                      <p:tgtEl>
                        <p:sldTgt/>
                      </p:tgtEl>
                    </p:cond>
                    <p:cond evt="onStopAudio" delay="0">
                      <p:tgtEl>
                        <p:sldTgt/>
                      </p:tgtEl>
                    </p:cond>
                  </p:endCondLst>
                </p:cTn>
                <p:tgtEl>
                  <p:spTgt spid="4508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compressedfull size clarinet at"/>
          <p:cNvPicPr>
            <a:picLocks noChangeAspect="1" noChangeArrowheads="1"/>
          </p:cNvPicPr>
          <p:nvPr/>
        </p:nvPicPr>
        <p:blipFill>
          <a:blip r:embed="rId4"/>
          <a:srcRect/>
          <a:stretch>
            <a:fillRect/>
          </a:stretch>
        </p:blipFill>
        <p:spPr bwMode="auto">
          <a:xfrm>
            <a:off x="0" y="0"/>
            <a:ext cx="9144000" cy="6875463"/>
          </a:xfrm>
          <a:prstGeom prst="rect">
            <a:avLst/>
          </a:prstGeom>
          <a:noFill/>
          <a:ln w="9525">
            <a:noFill/>
            <a:miter lim="800000"/>
            <a:headEnd/>
            <a:tailEnd/>
          </a:ln>
        </p:spPr>
      </p:pic>
      <p:pic>
        <p:nvPicPr>
          <p:cNvPr id="50190" name="Picture 14">
            <a:hlinkClick r:id="" action="ppaction://media"/>
          </p:cNvPr>
          <p:cNvPicPr>
            <a:picLocks noRot="1" noChangeAspect="1" noChangeArrowheads="1"/>
          </p:cNvPicPr>
          <p:nvPr>
            <a:wavAudioFile r:embed="rId1" name="~PP2848.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1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190"/>
                                        </p:tgtEl>
                                      </p:cBhvr>
                                    </p:cmd>
                                  </p:childTnLst>
                                </p:cTn>
                              </p:par>
                            </p:childTnLst>
                          </p:cTn>
                        </p:par>
                        <p:par>
                          <p:cTn id="7" fill="hold">
                            <p:stCondLst>
                              <p:cond delay="0"/>
                            </p:stCondLst>
                            <p:childTnLst>
                              <p:par>
                                <p:cTn id="8" presetID="6" presetClass="emph" presetSubtype="0" fill="hold" nodeType="afterEffect">
                                  <p:stCondLst>
                                    <p:cond delay="0"/>
                                  </p:stCondLst>
                                  <p:childTnLst>
                                    <p:animScale>
                                      <p:cBhvr>
                                        <p:cTn id="9" dur="5000" fill="hold"/>
                                        <p:tgtEl>
                                          <p:spTgt spid="501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5019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compressedgrandfather"/>
          <p:cNvPicPr>
            <a:picLocks noChangeAspect="1" noChangeArrowheads="1"/>
          </p:cNvPicPr>
          <p:nvPr/>
        </p:nvPicPr>
        <p:blipFill>
          <a:blip r:embed="rId4"/>
          <a:srcRect/>
          <a:stretch>
            <a:fillRect/>
          </a:stretch>
        </p:blipFill>
        <p:spPr bwMode="auto">
          <a:xfrm>
            <a:off x="1795463" y="0"/>
            <a:ext cx="5519737" cy="6858000"/>
          </a:xfrm>
          <a:prstGeom prst="rect">
            <a:avLst/>
          </a:prstGeom>
          <a:noFill/>
          <a:ln w="9525">
            <a:noFill/>
            <a:miter lim="800000"/>
            <a:headEnd/>
            <a:tailEnd/>
          </a:ln>
        </p:spPr>
      </p:pic>
      <p:pic>
        <p:nvPicPr>
          <p:cNvPr id="46090" name="Picture 10">
            <a:hlinkClick r:id="" action="ppaction://media"/>
          </p:cNvPr>
          <p:cNvPicPr>
            <a:picLocks noRot="1" noChangeAspect="1" noChangeArrowheads="1"/>
          </p:cNvPicPr>
          <p:nvPr>
            <a:wavAudioFile r:embed="rId1" name="~PP2326.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3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090"/>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608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4609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a:hlinkClick r:id="" action="ppaction://media"/>
          </p:cNvPr>
          <p:cNvPicPr>
            <a:picLocks noRot="1" noChangeAspect="1" noChangeArrowheads="1"/>
          </p:cNvPicPr>
          <p:nvPr>
            <a:wavAudioFile r:embed="rId1" name="~PP1114.WAV"/>
          </p:nvPr>
        </p:nvPicPr>
        <p:blipFill>
          <a:blip r:embed="rId4"/>
          <a:srcRect/>
          <a:stretch>
            <a:fillRect/>
          </a:stretch>
        </p:blipFill>
        <p:spPr bwMode="auto">
          <a:xfrm>
            <a:off x="8724900" y="6438900"/>
            <a:ext cx="304800" cy="304800"/>
          </a:xfrm>
          <a:prstGeom prst="rect">
            <a:avLst/>
          </a:prstGeom>
          <a:noFill/>
          <a:ln w="9525">
            <a:noFill/>
            <a:miter lim="800000"/>
            <a:headEnd/>
            <a:tailEnd/>
          </a:ln>
        </p:spPr>
      </p:pic>
      <p:pic>
        <p:nvPicPr>
          <p:cNvPr id="5123" name="Picture 6" descr="compressedoriginal trio"/>
          <p:cNvPicPr>
            <a:picLocks noChangeAspect="1" noChangeArrowheads="1"/>
          </p:cNvPicPr>
          <p:nvPr/>
        </p:nvPicPr>
        <p:blipFill>
          <a:blip r:embed="rId5"/>
          <a:srcRect/>
          <a:stretch>
            <a:fillRect/>
          </a:stretch>
        </p:blipFill>
        <p:spPr bwMode="auto">
          <a:xfrm>
            <a:off x="1992313" y="0"/>
            <a:ext cx="5145087" cy="6858000"/>
          </a:xfrm>
          <a:prstGeom prst="rect">
            <a:avLst/>
          </a:prstGeom>
          <a:noFill/>
          <a:ln w="9525">
            <a:noFill/>
            <a:miter lim="800000"/>
            <a:headEnd/>
            <a:tailEnd/>
          </a:ln>
        </p:spPr>
      </p:pic>
    </p:spTree>
  </p:cSld>
  <p:clrMapOvr>
    <a:masterClrMapping/>
  </p:clrMapOvr>
  <p:transition advClick="0" advTm="1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397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397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ompressed toddler dad"/>
          <p:cNvPicPr>
            <a:picLocks noChangeAspect="1" noChangeArrowheads="1"/>
          </p:cNvPicPr>
          <p:nvPr/>
        </p:nvPicPr>
        <p:blipFill>
          <a:blip r:embed="rId4"/>
          <a:srcRect/>
          <a:stretch>
            <a:fillRect/>
          </a:stretch>
        </p:blipFill>
        <p:spPr bwMode="auto">
          <a:xfrm>
            <a:off x="1774825" y="0"/>
            <a:ext cx="5575300" cy="6858000"/>
          </a:xfrm>
          <a:prstGeom prst="rect">
            <a:avLst/>
          </a:prstGeom>
          <a:noFill/>
          <a:ln w="9525">
            <a:noFill/>
            <a:miter lim="800000"/>
            <a:headEnd/>
            <a:tailEnd/>
          </a:ln>
        </p:spPr>
      </p:pic>
      <p:pic>
        <p:nvPicPr>
          <p:cNvPr id="57355" name="Picture 11">
            <a:hlinkClick r:id="" action="ppaction://media"/>
          </p:cNvPr>
          <p:cNvPicPr>
            <a:picLocks noRot="1" noChangeAspect="1" noChangeArrowheads="1"/>
          </p:cNvPicPr>
          <p:nvPr>
            <a:wavAudioFile r:embed="rId1" name="~PP2396.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9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35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735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ompresseddad on stool"/>
          <p:cNvPicPr>
            <a:picLocks noChangeAspect="1" noChangeArrowheads="1"/>
          </p:cNvPicPr>
          <p:nvPr/>
        </p:nvPicPr>
        <p:blipFill>
          <a:blip r:embed="rId4"/>
          <a:srcRect/>
          <a:stretch>
            <a:fillRect/>
          </a:stretch>
        </p:blipFill>
        <p:spPr bwMode="auto">
          <a:xfrm>
            <a:off x="2209800" y="0"/>
            <a:ext cx="4691063" cy="6858000"/>
          </a:xfrm>
          <a:prstGeom prst="rect">
            <a:avLst/>
          </a:prstGeom>
          <a:noFill/>
          <a:ln w="9525">
            <a:noFill/>
            <a:miter lim="800000"/>
            <a:headEnd/>
            <a:tailEnd/>
          </a:ln>
        </p:spPr>
      </p:pic>
      <p:pic>
        <p:nvPicPr>
          <p:cNvPr id="76807" name="Picture 7">
            <a:hlinkClick r:id="" action="ppaction://media"/>
          </p:cNvPr>
          <p:cNvPicPr>
            <a:picLocks noRot="1" noChangeAspect="1" noChangeArrowheads="1"/>
          </p:cNvPicPr>
          <p:nvPr>
            <a:wavAudioFile r:embed="rId1" name="~PP1304.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80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680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ompressedkitten"/>
          <p:cNvPicPr>
            <a:picLocks noChangeAspect="1" noChangeArrowheads="1"/>
          </p:cNvPicPr>
          <p:nvPr/>
        </p:nvPicPr>
        <p:blipFill>
          <a:blip r:embed="rId4"/>
          <a:srcRect/>
          <a:stretch>
            <a:fillRect/>
          </a:stretch>
        </p:blipFill>
        <p:spPr bwMode="auto">
          <a:xfrm>
            <a:off x="2154238" y="0"/>
            <a:ext cx="4813300" cy="6858000"/>
          </a:xfrm>
          <a:prstGeom prst="rect">
            <a:avLst/>
          </a:prstGeom>
          <a:noFill/>
          <a:ln w="9525">
            <a:noFill/>
            <a:miter lim="800000"/>
            <a:headEnd/>
            <a:tailEnd/>
          </a:ln>
        </p:spPr>
      </p:pic>
      <p:pic>
        <p:nvPicPr>
          <p:cNvPr id="58377" name="Picture 9">
            <a:hlinkClick r:id="" action="ppaction://media"/>
          </p:cNvPr>
          <p:cNvPicPr>
            <a:picLocks noRot="1" noChangeAspect="1" noChangeArrowheads="1"/>
          </p:cNvPicPr>
          <p:nvPr>
            <a:wavAudioFile r:embed="rId1" name="~PP1374.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837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837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ompressed dolls house"/>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65544" name="Picture 8">
            <a:hlinkClick r:id="" action="ppaction://media"/>
          </p:cNvPr>
          <p:cNvPicPr>
            <a:picLocks noRot="1" noChangeAspect="1" noChangeArrowheads="1"/>
          </p:cNvPicPr>
          <p:nvPr>
            <a:wavAudioFile r:embed="rId1" name="~PP292.WAV"/>
          </p:nvPr>
        </p:nvPicPr>
        <p:blipFill>
          <a:blip r:embed="rId5"/>
          <a:srcRect/>
          <a:stretch>
            <a:fillRect/>
          </a:stretch>
        </p:blipFill>
        <p:spPr bwMode="auto">
          <a:xfrm>
            <a:off x="8724900" y="6438900"/>
            <a:ext cx="304800" cy="304800"/>
          </a:xfrm>
          <a:prstGeom prst="rect">
            <a:avLst/>
          </a:prstGeom>
          <a:noFill/>
          <a:ln w="9525">
            <a:noFill/>
            <a:miter lim="800000"/>
            <a:headEnd/>
            <a:tailEnd/>
          </a:ln>
        </p:spPr>
      </p:pic>
    </p:spTree>
  </p:cSld>
  <p:clrMapOvr>
    <a:masterClrMapping/>
  </p:clrMapOvr>
  <p:transition advClick="0" advTm="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5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5544"/>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1379</TotalTime>
  <Words>797</Words>
  <Application>Microsoft Office PowerPoint</Application>
  <PresentationFormat>On-screen Show (4:3)</PresentationFormat>
  <Paragraphs>374</Paragraphs>
  <Slides>14</Slides>
  <Notes>14</Notes>
  <HiddenSlides>0</HiddenSlides>
  <MMClips>15</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Simple Pleasures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Manager>SchoolKiT</Manager>
  <Company>SchoolKiT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Storytelling Sample</dc:title>
  <dc:subject>SchoolKiT</dc:subject>
  <dc:creator>SchoolKiT</dc:creator>
  <dc:description>© 2007 SchoolKiT.com Inc._x000d_
This template is a component of a SchoolKiT product and may only be used under license. For more information visit: www.schoolkit.com.</dc:description>
  <cp:lastModifiedBy>PC</cp:lastModifiedBy>
  <cp:revision>76</cp:revision>
  <dcterms:created xsi:type="dcterms:W3CDTF">2006-01-31T00:39:43Z</dcterms:created>
  <dcterms:modified xsi:type="dcterms:W3CDTF">2011-10-31T21:11:12Z</dcterms:modified>
</cp:coreProperties>
</file>