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A782-40AF-4540-828E-382C1E25AD64}" type="datetimeFigureOut">
              <a:rPr lang="es-CO" smtClean="0"/>
              <a:t>09/05/2012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39DB-5E68-453C-B1BB-F08BABA6512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A782-40AF-4540-828E-382C1E25AD64}" type="datetimeFigureOut">
              <a:rPr lang="es-CO" smtClean="0"/>
              <a:t>09/05/2012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39DB-5E68-453C-B1BB-F08BABA6512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A782-40AF-4540-828E-382C1E25AD64}" type="datetimeFigureOut">
              <a:rPr lang="es-CO" smtClean="0"/>
              <a:t>09/05/2012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39DB-5E68-453C-B1BB-F08BABA6512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A782-40AF-4540-828E-382C1E25AD64}" type="datetimeFigureOut">
              <a:rPr lang="es-CO" smtClean="0"/>
              <a:t>09/05/2012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39DB-5E68-453C-B1BB-F08BABA6512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A782-40AF-4540-828E-382C1E25AD64}" type="datetimeFigureOut">
              <a:rPr lang="es-CO" smtClean="0"/>
              <a:t>09/05/2012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39DB-5E68-453C-B1BB-F08BABA6512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A782-40AF-4540-828E-382C1E25AD64}" type="datetimeFigureOut">
              <a:rPr lang="es-CO" smtClean="0"/>
              <a:t>09/05/2012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39DB-5E68-453C-B1BB-F08BABA6512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A782-40AF-4540-828E-382C1E25AD64}" type="datetimeFigureOut">
              <a:rPr lang="es-CO" smtClean="0"/>
              <a:t>09/05/2012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39DB-5E68-453C-B1BB-F08BABA6512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A782-40AF-4540-828E-382C1E25AD64}" type="datetimeFigureOut">
              <a:rPr lang="es-CO" smtClean="0"/>
              <a:t>09/05/2012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39DB-5E68-453C-B1BB-F08BABA6512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A782-40AF-4540-828E-382C1E25AD64}" type="datetimeFigureOut">
              <a:rPr lang="es-CO" smtClean="0"/>
              <a:t>09/05/2012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39DB-5E68-453C-B1BB-F08BABA6512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A782-40AF-4540-828E-382C1E25AD64}" type="datetimeFigureOut">
              <a:rPr lang="es-CO" smtClean="0"/>
              <a:t>09/05/2012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39DB-5E68-453C-B1BB-F08BABA6512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9A782-40AF-4540-828E-382C1E25AD64}" type="datetimeFigureOut">
              <a:rPr lang="es-CO" smtClean="0"/>
              <a:t>09/05/2012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039DB-5E68-453C-B1BB-F08BABA65127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A782-40AF-4540-828E-382C1E25AD64}" type="datetimeFigureOut">
              <a:rPr lang="es-CO" smtClean="0"/>
              <a:t>09/05/2012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039DB-5E68-453C-B1BB-F08BABA65127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78098"/>
          </a:xfrm>
        </p:spPr>
        <p:txBody>
          <a:bodyPr/>
          <a:lstStyle/>
          <a:p>
            <a:r>
              <a:rPr lang="es-CO" dirty="0" smtClean="0"/>
              <a:t>Diagrama causa-efecto</a:t>
            </a:r>
            <a:endParaRPr lang="es-CO" dirty="0"/>
          </a:p>
        </p:txBody>
      </p:sp>
      <p:sp>
        <p:nvSpPr>
          <p:cNvPr id="3" name="2 Rectángulo redondeado"/>
          <p:cNvSpPr/>
          <p:nvPr/>
        </p:nvSpPr>
        <p:spPr>
          <a:xfrm>
            <a:off x="683568" y="2564904"/>
            <a:ext cx="1944216" cy="12241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s-CO" dirty="0"/>
              <a:t> </a:t>
            </a:r>
          </a:p>
          <a:p>
            <a:pPr algn="ctr"/>
            <a:endParaRPr lang="es-CO" dirty="0"/>
          </a:p>
        </p:txBody>
      </p:sp>
      <p:cxnSp>
        <p:nvCxnSpPr>
          <p:cNvPr id="4" name="3 Conector recto"/>
          <p:cNvCxnSpPr/>
          <p:nvPr/>
        </p:nvCxnSpPr>
        <p:spPr>
          <a:xfrm flipV="1">
            <a:off x="2627784" y="3212976"/>
            <a:ext cx="5328592" cy="36004"/>
          </a:xfrm>
          <a:prstGeom prst="line">
            <a:avLst/>
          </a:prstGeom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 flipV="1">
            <a:off x="3707904" y="1340768"/>
            <a:ext cx="1296144" cy="187220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 flipV="1">
            <a:off x="6156176" y="1340768"/>
            <a:ext cx="1296144" cy="187220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 flipH="1" flipV="1">
            <a:off x="2915816" y="3284984"/>
            <a:ext cx="1656184" cy="187220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 flipH="1" flipV="1">
            <a:off x="5292080" y="3212976"/>
            <a:ext cx="1656184" cy="1872208"/>
          </a:xfrm>
          <a:prstGeom prst="line">
            <a:avLst/>
          </a:prstGeom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3347864" y="908720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Instrumentos inadecuados</a:t>
            </a:r>
            <a:endParaRPr lang="es-CO" sz="14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3851920" y="5301208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Mala administración de los recursos</a:t>
            </a:r>
            <a:endParaRPr lang="es-CO" sz="14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7164288" y="5157192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/>
              <a:t>Estructura de la </a:t>
            </a:r>
            <a:r>
              <a:rPr lang="es-CO" dirty="0" err="1" smtClean="0"/>
              <a:t>c.s</a:t>
            </a:r>
            <a:endParaRPr lang="es-CO" dirty="0" smtClean="0"/>
          </a:p>
        </p:txBody>
      </p:sp>
      <p:sp>
        <p:nvSpPr>
          <p:cNvPr id="30" name="29 CuadroTexto"/>
          <p:cNvSpPr txBox="1"/>
          <p:nvPr/>
        </p:nvSpPr>
        <p:spPr>
          <a:xfrm>
            <a:off x="611560" y="2564904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¿</a:t>
            </a:r>
            <a:r>
              <a:rPr lang="es-CO" dirty="0" smtClean="0"/>
              <a:t>Que ocasionan las fallas en el nuevo proyecto de logística y transporte?</a:t>
            </a:r>
            <a:endParaRPr lang="es-CO" dirty="0"/>
          </a:p>
        </p:txBody>
      </p:sp>
      <p:sp>
        <p:nvSpPr>
          <p:cNvPr id="33" name="32 Rectángulo"/>
          <p:cNvSpPr/>
          <p:nvPr/>
        </p:nvSpPr>
        <p:spPr>
          <a:xfrm>
            <a:off x="5148064" y="1412776"/>
            <a:ext cx="126509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s-CO" sz="1100" dirty="0">
                <a:solidFill>
                  <a:prstClr val="black"/>
                </a:solidFill>
              </a:rPr>
              <a:t>No hay un </a:t>
            </a:r>
            <a:r>
              <a:rPr lang="es-CO" sz="1100" dirty="0" smtClean="0">
                <a:solidFill>
                  <a:prstClr val="black"/>
                </a:solidFill>
              </a:rPr>
              <a:t>sistema</a:t>
            </a:r>
          </a:p>
          <a:p>
            <a:pPr lvl="0"/>
            <a:r>
              <a:rPr lang="es-CO" sz="1100" dirty="0" smtClean="0">
                <a:solidFill>
                  <a:prstClr val="black"/>
                </a:solidFill>
              </a:rPr>
              <a:t> adecuado.</a:t>
            </a:r>
            <a:endParaRPr lang="es-CO" sz="1100" dirty="0">
              <a:solidFill>
                <a:prstClr val="black"/>
              </a:solidFill>
            </a:endParaRPr>
          </a:p>
        </p:txBody>
      </p:sp>
      <p:cxnSp>
        <p:nvCxnSpPr>
          <p:cNvPr id="35" name="34 Conector recto"/>
          <p:cNvCxnSpPr/>
          <p:nvPr/>
        </p:nvCxnSpPr>
        <p:spPr>
          <a:xfrm>
            <a:off x="4932040" y="141277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3059832" y="1412776"/>
            <a:ext cx="13901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100" dirty="0" smtClean="0"/>
              <a:t>Transporte en malas,</a:t>
            </a:r>
          </a:p>
          <a:p>
            <a:r>
              <a:rPr lang="es-CO" sz="1100" dirty="0" smtClean="0"/>
              <a:t> condiciones</a:t>
            </a:r>
            <a:endParaRPr lang="es-CO" sz="1100" dirty="0"/>
          </a:p>
        </p:txBody>
      </p:sp>
      <p:cxnSp>
        <p:nvCxnSpPr>
          <p:cNvPr id="40" name="39 Conector recto"/>
          <p:cNvCxnSpPr/>
          <p:nvPr/>
        </p:nvCxnSpPr>
        <p:spPr>
          <a:xfrm>
            <a:off x="3851920" y="1700808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43 Conector recto"/>
          <p:cNvCxnSpPr/>
          <p:nvPr/>
        </p:nvCxnSpPr>
        <p:spPr>
          <a:xfrm flipH="1">
            <a:off x="3635896" y="1700808"/>
            <a:ext cx="36004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CuadroTexto"/>
          <p:cNvSpPr txBox="1"/>
          <p:nvPr/>
        </p:nvSpPr>
        <p:spPr>
          <a:xfrm rot="17787131">
            <a:off x="3203848" y="2204864"/>
            <a:ext cx="77296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050" dirty="0" smtClean="0"/>
              <a:t>reparación</a:t>
            </a:r>
            <a:endParaRPr lang="es-CO" sz="1050" dirty="0"/>
          </a:p>
        </p:txBody>
      </p:sp>
      <p:cxnSp>
        <p:nvCxnSpPr>
          <p:cNvPr id="47" name="46 Conector recto"/>
          <p:cNvCxnSpPr/>
          <p:nvPr/>
        </p:nvCxnSpPr>
        <p:spPr>
          <a:xfrm flipH="1">
            <a:off x="3995936" y="1700808"/>
            <a:ext cx="36004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CuadroTexto"/>
          <p:cNvSpPr txBox="1"/>
          <p:nvPr/>
        </p:nvSpPr>
        <p:spPr>
          <a:xfrm rot="18225924">
            <a:off x="3111950" y="2535770"/>
            <a:ext cx="119135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050" dirty="0" smtClean="0"/>
              <a:t>Nuevos medios de</a:t>
            </a:r>
          </a:p>
          <a:p>
            <a:r>
              <a:rPr lang="es-CO" sz="1050" dirty="0" smtClean="0"/>
              <a:t> transporte</a:t>
            </a:r>
            <a:endParaRPr lang="es-CO" sz="1050" dirty="0"/>
          </a:p>
        </p:txBody>
      </p:sp>
      <p:cxnSp>
        <p:nvCxnSpPr>
          <p:cNvPr id="51" name="50 Conector recto"/>
          <p:cNvCxnSpPr/>
          <p:nvPr/>
        </p:nvCxnSpPr>
        <p:spPr>
          <a:xfrm flipH="1">
            <a:off x="5004048" y="1412776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CuadroTexto"/>
          <p:cNvSpPr txBox="1"/>
          <p:nvPr/>
        </p:nvSpPr>
        <p:spPr>
          <a:xfrm rot="17656993">
            <a:off x="4070031" y="2103922"/>
            <a:ext cx="1364476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050" dirty="0" smtClean="0"/>
              <a:t>Falta de un simulador</a:t>
            </a:r>
            <a:endParaRPr lang="es-CO" sz="105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7020272" y="4437112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Rutas no favorables</a:t>
            </a:r>
            <a:endParaRPr lang="es-CO" sz="1200" dirty="0"/>
          </a:p>
        </p:txBody>
      </p:sp>
      <p:cxnSp>
        <p:nvCxnSpPr>
          <p:cNvPr id="55" name="54 Conector recto"/>
          <p:cNvCxnSpPr>
            <a:endCxn id="53" idx="1"/>
          </p:cNvCxnSpPr>
          <p:nvPr/>
        </p:nvCxnSpPr>
        <p:spPr>
          <a:xfrm flipV="1">
            <a:off x="6516216" y="4575612"/>
            <a:ext cx="504056" cy="5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CuadroTexto"/>
          <p:cNvSpPr txBox="1"/>
          <p:nvPr/>
        </p:nvSpPr>
        <p:spPr>
          <a:xfrm>
            <a:off x="4283968" y="3501008"/>
            <a:ext cx="97994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dirty="0" smtClean="0"/>
              <a:t>No se evalúa</a:t>
            </a:r>
            <a:endParaRPr lang="es-CO" sz="1200" dirty="0"/>
          </a:p>
        </p:txBody>
      </p:sp>
      <p:cxnSp>
        <p:nvCxnSpPr>
          <p:cNvPr id="58" name="57 Conector recto"/>
          <p:cNvCxnSpPr>
            <a:stCxn id="56" idx="3"/>
          </p:cNvCxnSpPr>
          <p:nvPr/>
        </p:nvCxnSpPr>
        <p:spPr>
          <a:xfrm>
            <a:off x="5263916" y="3639508"/>
            <a:ext cx="388204" cy="5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>
            <a:off x="5436096" y="3645024"/>
            <a:ext cx="36004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CuadroTexto"/>
          <p:cNvSpPr txBox="1"/>
          <p:nvPr/>
        </p:nvSpPr>
        <p:spPr>
          <a:xfrm rot="13772467">
            <a:off x="5476196" y="4566058"/>
            <a:ext cx="16024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dirty="0" smtClean="0"/>
              <a:t>Se generan mas costos</a:t>
            </a:r>
            <a:endParaRPr lang="es-CO" sz="1200" dirty="0"/>
          </a:p>
        </p:txBody>
      </p:sp>
      <p:sp>
        <p:nvSpPr>
          <p:cNvPr id="63" name="62 CuadroTexto"/>
          <p:cNvSpPr txBox="1"/>
          <p:nvPr/>
        </p:nvSpPr>
        <p:spPr>
          <a:xfrm>
            <a:off x="3059832" y="4581128"/>
            <a:ext cx="512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R.H</a:t>
            </a:r>
            <a:endParaRPr lang="es-CO" dirty="0"/>
          </a:p>
        </p:txBody>
      </p:sp>
      <p:cxnSp>
        <p:nvCxnSpPr>
          <p:cNvPr id="65" name="64 Conector recto"/>
          <p:cNvCxnSpPr/>
          <p:nvPr/>
        </p:nvCxnSpPr>
        <p:spPr>
          <a:xfrm flipH="1">
            <a:off x="3563888" y="4725144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CuadroTexto"/>
          <p:cNvSpPr txBox="1"/>
          <p:nvPr/>
        </p:nvSpPr>
        <p:spPr>
          <a:xfrm rot="21222868">
            <a:off x="2483768" y="4077072"/>
            <a:ext cx="857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tiempo</a:t>
            </a:r>
            <a:endParaRPr lang="es-CO" dirty="0"/>
          </a:p>
        </p:txBody>
      </p:sp>
      <p:cxnSp>
        <p:nvCxnSpPr>
          <p:cNvPr id="68" name="67 Conector recto"/>
          <p:cNvCxnSpPr>
            <a:stCxn id="66" idx="3"/>
          </p:cNvCxnSpPr>
          <p:nvPr/>
        </p:nvCxnSpPr>
        <p:spPr>
          <a:xfrm>
            <a:off x="3339116" y="4214774"/>
            <a:ext cx="368788" cy="6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CuadroTexto"/>
          <p:cNvSpPr txBox="1"/>
          <p:nvPr/>
        </p:nvSpPr>
        <p:spPr>
          <a:xfrm>
            <a:off x="6588224" y="908720"/>
            <a:ext cx="1417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Optimización</a:t>
            </a:r>
            <a:endParaRPr lang="es-CO" dirty="0"/>
          </a:p>
        </p:txBody>
      </p:sp>
      <p:cxnSp>
        <p:nvCxnSpPr>
          <p:cNvPr id="72" name="71 Conector recto"/>
          <p:cNvCxnSpPr/>
          <p:nvPr/>
        </p:nvCxnSpPr>
        <p:spPr>
          <a:xfrm>
            <a:off x="7164288" y="177281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72 CuadroTexto"/>
          <p:cNvSpPr txBox="1"/>
          <p:nvPr/>
        </p:nvSpPr>
        <p:spPr>
          <a:xfrm>
            <a:off x="7596336" y="1628800"/>
            <a:ext cx="1167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En bodega</a:t>
            </a:r>
            <a:endParaRPr lang="es-CO" dirty="0"/>
          </a:p>
        </p:txBody>
      </p:sp>
      <p:cxnSp>
        <p:nvCxnSpPr>
          <p:cNvPr id="75" name="74 Conector recto"/>
          <p:cNvCxnSpPr/>
          <p:nvPr/>
        </p:nvCxnSpPr>
        <p:spPr>
          <a:xfrm flipH="1">
            <a:off x="7164288" y="1772816"/>
            <a:ext cx="216024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CuadroTexto"/>
          <p:cNvSpPr txBox="1"/>
          <p:nvPr/>
        </p:nvSpPr>
        <p:spPr>
          <a:xfrm rot="17962372">
            <a:off x="6600455" y="2446648"/>
            <a:ext cx="8664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dirty="0" smtClean="0"/>
              <a:t>congestión</a:t>
            </a:r>
            <a:endParaRPr lang="es-CO" sz="1200" dirty="0"/>
          </a:p>
        </p:txBody>
      </p:sp>
      <p:cxnSp>
        <p:nvCxnSpPr>
          <p:cNvPr id="78" name="77 Conector recto"/>
          <p:cNvCxnSpPr/>
          <p:nvPr/>
        </p:nvCxnSpPr>
        <p:spPr>
          <a:xfrm flipH="1">
            <a:off x="6300192" y="2060848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78 CuadroTexto"/>
          <p:cNvSpPr txBox="1"/>
          <p:nvPr/>
        </p:nvSpPr>
        <p:spPr>
          <a:xfrm>
            <a:off x="5364088" y="1772816"/>
            <a:ext cx="1061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En planta</a:t>
            </a:r>
            <a:endParaRPr lang="es-CO" dirty="0"/>
          </a:p>
        </p:txBody>
      </p:sp>
      <p:cxnSp>
        <p:nvCxnSpPr>
          <p:cNvPr id="81" name="80 Conector recto"/>
          <p:cNvCxnSpPr/>
          <p:nvPr/>
        </p:nvCxnSpPr>
        <p:spPr>
          <a:xfrm flipH="1">
            <a:off x="6300192" y="2060848"/>
            <a:ext cx="144016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CuadroTexto"/>
          <p:cNvSpPr txBox="1"/>
          <p:nvPr/>
        </p:nvSpPr>
        <p:spPr>
          <a:xfrm rot="18140710">
            <a:off x="5323554" y="2544364"/>
            <a:ext cx="1297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dirty="0" smtClean="0"/>
              <a:t>Cuellos de botella</a:t>
            </a:r>
            <a:endParaRPr lang="es-CO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71</Words>
  <Application>Microsoft Office PowerPoint</Application>
  <PresentationFormat>Presentación en pantalla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Diagrama causa-efecto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Diagrama causa-efecto</dc:title>
  <dc:creator>Richard Lopez</dc:creator>
  <cp:lastModifiedBy>Richard Lopez</cp:lastModifiedBy>
  <cp:revision>5</cp:revision>
  <dcterms:created xsi:type="dcterms:W3CDTF">2012-05-09T10:18:58Z</dcterms:created>
  <dcterms:modified xsi:type="dcterms:W3CDTF">2012-05-09T10:58:04Z</dcterms:modified>
</cp:coreProperties>
</file>