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4" r:id="rId3"/>
    <p:sldId id="293" r:id="rId4"/>
    <p:sldId id="295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52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6D1B8-0903-47A7-8655-EF8E045E79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1709A-9119-4219-A2E2-A427CC7946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84D64-01E1-403A-894E-E2B53AF2A21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1E129-F6A0-45F7-A115-2FEA1D0356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EECB6-377E-4C64-8F35-4FB3579958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29D7E-8F99-46CA-8FB6-4F6808EBB40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AB69-D4DD-4407-912F-E1FAEF5A523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2B62-15D1-4EA4-9173-C87231083D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7E457-8CBF-4A31-95B2-4991A0C6E17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91C56-B0F1-4E9E-9563-137D94BA59A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A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CBD0-BA79-44C8-A8D8-2E3D6572AD4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2569626F-1C1A-4AAE-BC83-FFCA9161684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s-PA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7010400" cy="1752600"/>
          </a:xfrm>
        </p:spPr>
        <p:txBody>
          <a:bodyPr/>
          <a:lstStyle/>
          <a:p>
            <a:pPr eaLnBrk="1" hangingPunct="1"/>
            <a:r>
              <a:rPr lang="en-US" smtClean="0"/>
              <a:t>Simple Present Tense</a:t>
            </a: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 in Simple Present Tense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 eaLnBrk="1" hangingPunct="1"/>
            <a:r>
              <a:rPr lang="en-US" smtClean="0"/>
              <a:t>Change these statements to questions: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mtClean="0"/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I work.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I like my job.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They have benefits.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We have a nice boss.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endParaRPr lang="en-US" smtClean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 in Simple Present Tense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/>
            <a:r>
              <a:rPr lang="en-US" smtClean="0"/>
              <a:t>Change these statements to questions: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mtClean="0"/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She has a lot of experience.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He drives to his work.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The new employee comes early.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mtClean="0"/>
              <a:t>Your co-worker talks to you.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mtClean="0"/>
          </a:p>
          <a:p>
            <a:pPr marL="571500" indent="-571500"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 in Simple Present Tense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z="3800" b="1" smtClean="0"/>
              <a:t>Do</a:t>
            </a:r>
            <a:r>
              <a:rPr lang="en-US" smtClean="0"/>
              <a:t> + I / you / we / they + verb + ?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endParaRPr lang="en-US" smtClean="0"/>
          </a:p>
          <a:p>
            <a:pPr marL="571500" indent="-571500" eaLnBrk="1" hangingPunct="1">
              <a:buFont typeface="Wingdings" pitchFamily="2" charset="2"/>
              <a:buAutoNum type="arabicPeriod"/>
            </a:pPr>
            <a:endParaRPr lang="en-US" smtClean="0"/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n-US" sz="3800" b="1" smtClean="0"/>
              <a:t>Does</a:t>
            </a:r>
            <a:r>
              <a:rPr lang="en-US" smtClean="0"/>
              <a:t> he / she / it + verb + ?</a:t>
            </a: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91</TotalTime>
  <Words>96</Words>
  <Application>Microsoft Office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Wingdings</vt:lpstr>
      <vt:lpstr>Calibri</vt:lpstr>
      <vt:lpstr>Times New Roman</vt:lpstr>
      <vt:lpstr>Echo</vt:lpstr>
      <vt:lpstr>Simple Present Tense</vt:lpstr>
      <vt:lpstr>Questions in Simple Present Tense</vt:lpstr>
      <vt:lpstr>Questions in Simple Present Tense</vt:lpstr>
      <vt:lpstr>Questions in Simple Present Tense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 Tense</dc:title>
  <dc:creator>Kristi Reyes</dc:creator>
  <cp:lastModifiedBy>Windows</cp:lastModifiedBy>
  <cp:revision>6</cp:revision>
  <dcterms:created xsi:type="dcterms:W3CDTF">2006-08-12T14:26:10Z</dcterms:created>
  <dcterms:modified xsi:type="dcterms:W3CDTF">2012-06-25T02:15:17Z</dcterms:modified>
</cp:coreProperties>
</file>