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59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94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F6C2F35-B1C7-4C42-B2D1-97F54CEC6C1C}" type="datetimeFigureOut">
              <a:rPr lang="es-MX" smtClean="0"/>
              <a:t>24/06/2012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53E8AC5-EDDD-4BCD-BFCC-E60C1FA4932A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2914650"/>
          </a:xfrm>
        </p:spPr>
        <p:txBody>
          <a:bodyPr>
            <a:normAutofit/>
          </a:bodyPr>
          <a:lstStyle/>
          <a:p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UNIVERSIDAD TECNOLÓGICA OTEIMA</a:t>
            </a:r>
            <a:br>
              <a:rPr lang="es-MX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MX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BINARIO - DECIMAL</a:t>
            </a:r>
            <a:endParaRPr lang="es-MX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s-MX" dirty="0"/>
          </a:p>
          <a:p>
            <a:r>
              <a:rPr lang="es-MX" dirty="0" smtClean="0"/>
              <a:t>Presentado por: Eduardo Lange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1865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 del tema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Explicar método para la conversión  binario a decimal .</a:t>
            </a:r>
          </a:p>
          <a:p>
            <a:r>
              <a:rPr lang="es-MX" dirty="0" smtClean="0"/>
              <a:t>Explicar método para la conversión  binario a decimal 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8580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¿Por qué es importante aprender a convertir de binario a decimal?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Toda comunicación entre computadoras  se realiza en formato binario.</a:t>
            </a:r>
          </a:p>
          <a:p>
            <a:r>
              <a:rPr lang="es-MX" dirty="0" smtClean="0"/>
              <a:t>La conversión binaria y decimal es la base para hacer el proceso de </a:t>
            </a:r>
            <a:r>
              <a:rPr lang="es-MX" dirty="0" err="1" smtClean="0"/>
              <a:t>subneteo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857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438400"/>
            <a:ext cx="7024744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Premisas sobre el tema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882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762000"/>
            <a:ext cx="8229600" cy="1600200"/>
          </a:xfrm>
        </p:spPr>
        <p:txBody>
          <a:bodyPr>
            <a:noAutofit/>
          </a:bodyPr>
          <a:lstStyle/>
          <a:p>
            <a:r>
              <a:rPr lang="es-MX" sz="3200" dirty="0" smtClean="0"/>
              <a:t>Las direcciones IPv4 son el número con los que se identifica a un equipo (computadora, laptop u otro dispositivo).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endParaRPr lang="es-MX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0"/>
            <a:ext cx="6629400" cy="3595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691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Las direcciones IPv4 tiene 32 bits.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r>
              <a:rPr lang="es-MX" dirty="0" smtClean="0"/>
              <a:t>Los 32 bits los llamaremos posiciones de ahora en adelante.</a:t>
            </a:r>
          </a:p>
          <a:p>
            <a:endParaRPr lang="es-MX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43150"/>
            <a:ext cx="7140893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471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Estas 32 posiciones se dividen en 4 partes de 8 posiciones.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r>
              <a:rPr lang="es-MX" dirty="0" smtClean="0"/>
              <a:t>Cada parte se llama octeto.</a:t>
            </a:r>
          </a:p>
          <a:p>
            <a:pPr marL="0" indent="0">
              <a:buNone/>
            </a:pPr>
            <a:endParaRPr lang="es-MX" dirty="0" smtClean="0"/>
          </a:p>
          <a:p>
            <a:endParaRPr lang="es-MX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" y="2774647"/>
            <a:ext cx="2938463" cy="1603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99" y="3607101"/>
            <a:ext cx="46482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646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459480"/>
            <a:ext cx="405765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Elipse"/>
          <p:cNvSpPr/>
          <p:nvPr/>
        </p:nvSpPr>
        <p:spPr>
          <a:xfrm>
            <a:off x="3581400" y="3459480"/>
            <a:ext cx="1219200" cy="96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 de flecha"/>
          <p:cNvCxnSpPr>
            <a:endCxn id="4" idx="1"/>
          </p:cNvCxnSpPr>
          <p:nvPr/>
        </p:nvCxnSpPr>
        <p:spPr>
          <a:xfrm>
            <a:off x="1676400" y="2743200"/>
            <a:ext cx="2083548" cy="8568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660774" y="2158425"/>
            <a:ext cx="3099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/>
              <a:t>OCTETO</a:t>
            </a:r>
            <a:endParaRPr lang="es-MX" sz="3200" b="1" dirty="0"/>
          </a:p>
        </p:txBody>
      </p:sp>
    </p:spTree>
    <p:extLst>
      <p:ext uri="{BB962C8B-B14F-4D97-AF65-F5344CB8AC3E}">
        <p14:creationId xmlns:p14="http://schemas.microsoft.com/office/powerpoint/2010/main" val="417818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Técnica de conversión binaria a decimal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5576888" cy="3584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34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308</TotalTime>
  <Words>136</Words>
  <Application>Microsoft Office PowerPoint</Application>
  <PresentationFormat>Presentación en pantalla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Austin</vt:lpstr>
      <vt:lpstr>UNIVERSIDAD TECNOLÓGICA OTEIMA  SISTEMA BINARIO - DECIMAL</vt:lpstr>
      <vt:lpstr>Objetivos del tema</vt:lpstr>
      <vt:lpstr>¿Por qué es importante aprender a convertir de binario a decimal?</vt:lpstr>
      <vt:lpstr>Premisas sobre el tema</vt:lpstr>
      <vt:lpstr>Las direcciones IPv4 son el número con los que se identifica a un equipo (computadora, laptop u otro dispositivo).</vt:lpstr>
      <vt:lpstr>Las direcciones IPv4 tiene 32 bits.</vt:lpstr>
      <vt:lpstr>Presentación de PowerPoint</vt:lpstr>
      <vt:lpstr>Presentación de PowerPoint</vt:lpstr>
      <vt:lpstr>Técnica de conversión binaria a decimal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Lange</dc:creator>
  <cp:lastModifiedBy>Lange</cp:lastModifiedBy>
  <cp:revision>14</cp:revision>
  <dcterms:created xsi:type="dcterms:W3CDTF">2012-05-20T16:33:20Z</dcterms:created>
  <dcterms:modified xsi:type="dcterms:W3CDTF">2012-06-24T16:34:35Z</dcterms:modified>
</cp:coreProperties>
</file>