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  <p:sldId id="291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DCA3-0BC2-4FBB-AA17-34E4D46E49FA}" type="datetimeFigureOut">
              <a:rPr lang="es-ES" smtClean="0"/>
              <a:pPr/>
              <a:t>25/02/2012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FF5E-9E5C-4999-9C16-E81B4B5E80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COMUNICACIÓN VISUAL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a vin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5441054" cy="5929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r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6" y="142852"/>
            <a:ext cx="8876330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tono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escalagris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6143668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la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14"/>
            <a:ext cx="7929618" cy="628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color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colores primar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28604"/>
            <a:ext cx="3624190" cy="2714644"/>
          </a:xfrm>
          <a:prstGeom prst="rect">
            <a:avLst/>
          </a:prstGeom>
        </p:spPr>
      </p:pic>
      <p:pic>
        <p:nvPicPr>
          <p:cNvPr id="6" name="5 Imagen" descr="colo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58"/>
            <a:ext cx="3754128" cy="375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marill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ojo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z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textura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6 Imagen" descr="tex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14356"/>
            <a:ext cx="3671435" cy="244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textur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357562"/>
            <a:ext cx="3571868" cy="2678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Estrategias visuales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Elementos básicos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composición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composició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3609993" cy="336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composició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71810"/>
            <a:ext cx="219075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saturación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 descr="minimali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85794"/>
            <a:ext cx="3429024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 descr="barro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14752"/>
            <a:ext cx="3501126" cy="2635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786190"/>
            <a:ext cx="1400156" cy="2714644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simetría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simetrí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9"/>
            <a:ext cx="4796552" cy="2500330"/>
          </a:xfrm>
          <a:prstGeom prst="rect">
            <a:avLst/>
          </a:prstGeom>
        </p:spPr>
      </p:pic>
      <p:pic>
        <p:nvPicPr>
          <p:cNvPr id="8" name="7 Imagen" descr="asimetrí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714620"/>
            <a:ext cx="342597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643182"/>
            <a:ext cx="5257808" cy="1143008"/>
          </a:xfrm>
        </p:spPr>
        <p:txBody>
          <a:bodyPr vert="horz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contraste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contra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929066"/>
            <a:ext cx="3112061" cy="2503480"/>
          </a:xfrm>
          <a:prstGeom prst="rect">
            <a:avLst/>
          </a:prstGeom>
        </p:spPr>
      </p:pic>
      <p:pic>
        <p:nvPicPr>
          <p:cNvPr id="8" name="7 Imagen" descr="malef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571480"/>
            <a:ext cx="1814514" cy="1782112"/>
          </a:xfrm>
          <a:prstGeom prst="rect">
            <a:avLst/>
          </a:prstGeom>
        </p:spPr>
      </p:pic>
      <p:pic>
        <p:nvPicPr>
          <p:cNvPr id="9" name="8 Imagen" descr="cenicien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42852"/>
            <a:ext cx="2597365" cy="2605095"/>
          </a:xfrm>
          <a:prstGeom prst="rect">
            <a:avLst/>
          </a:prstGeom>
        </p:spPr>
      </p:pic>
      <p:pic>
        <p:nvPicPr>
          <p:cNvPr id="10" name="9 Imagen" descr="contraste de escal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928934"/>
            <a:ext cx="2785180" cy="344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Géneros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retrato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retr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857232"/>
            <a:ext cx="3648092" cy="547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paisaje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paisaj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6337360" cy="474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1400156" cy="6226196"/>
          </a:xfrm>
        </p:spPr>
        <p:txBody>
          <a:bodyPr vert="vert27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Fotografía periodística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foto-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785794"/>
            <a:ext cx="741236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1400156" cy="6226196"/>
          </a:xfrm>
        </p:spPr>
        <p:txBody>
          <a:bodyPr vert="vert27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Fotografía conceptual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fotoperiod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57232"/>
            <a:ext cx="7353855" cy="4786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1400156" cy="6226196"/>
          </a:xfrm>
        </p:spPr>
        <p:txBody>
          <a:bodyPr vert="vert27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Fotografía abstracta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abstrac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285860"/>
            <a:ext cx="4810146" cy="391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punto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2 Imagen" descr="pu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314449"/>
            <a:ext cx="5643602" cy="427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ugo chav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4143404" cy="4929222"/>
          </a:xfrm>
          <a:prstGeom prst="rect">
            <a:avLst/>
          </a:prstGeom>
        </p:spPr>
      </p:pic>
      <p:pic>
        <p:nvPicPr>
          <p:cNvPr id="3" name="2 Imagen" descr="chavez-m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7232"/>
            <a:ext cx="4429157" cy="491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-fotos-ganadoras.jpg_1096195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3" y="285728"/>
            <a:ext cx="92312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to-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78968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hombre que c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271"/>
            <a:ext cx="6858048" cy="667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blicid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0275"/>
            <a:ext cx="5150680" cy="660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ces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67" y="214291"/>
            <a:ext cx="496506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oces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03" y="214290"/>
            <a:ext cx="4897789" cy="637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 de punt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000924" cy="619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ntill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línea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Imagen" descr="tipos de lín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642918"/>
            <a:ext cx="6715172" cy="563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a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5544"/>
            <a:ext cx="8802404" cy="632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mal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90" y="0"/>
            <a:ext cx="917069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0156" cy="6226196"/>
          </a:xfrm>
        </p:spPr>
        <p:txBody>
          <a:bodyPr vert="vert27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contorno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contor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8671"/>
            <a:ext cx="6905654" cy="531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</Words>
  <Application>Microsoft Office PowerPoint</Application>
  <PresentationFormat>Presentación en pantalla (4:3)</PresentationFormat>
  <Paragraphs>19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COMUNICACIÓN VISUAL</vt:lpstr>
      <vt:lpstr>Elementos básicos</vt:lpstr>
      <vt:lpstr>El punto</vt:lpstr>
      <vt:lpstr>Diapositiva 4</vt:lpstr>
      <vt:lpstr>Diapositiva 5</vt:lpstr>
      <vt:lpstr>La línea</vt:lpstr>
      <vt:lpstr>Diapositiva 7</vt:lpstr>
      <vt:lpstr>Diapositiva 8</vt:lpstr>
      <vt:lpstr>El contorno</vt:lpstr>
      <vt:lpstr>Diapositiva 10</vt:lpstr>
      <vt:lpstr>Diapositiva 11</vt:lpstr>
      <vt:lpstr>El tono</vt:lpstr>
      <vt:lpstr>Diapositiva 13</vt:lpstr>
      <vt:lpstr>color</vt:lpstr>
      <vt:lpstr>Diapositiva 15</vt:lpstr>
      <vt:lpstr>Diapositiva 16</vt:lpstr>
      <vt:lpstr>Diapositiva 17</vt:lpstr>
      <vt:lpstr>textura</vt:lpstr>
      <vt:lpstr>Estrategias visuales</vt:lpstr>
      <vt:lpstr>composición</vt:lpstr>
      <vt:lpstr>saturación</vt:lpstr>
      <vt:lpstr>simetría</vt:lpstr>
      <vt:lpstr>contraste</vt:lpstr>
      <vt:lpstr>Géneros</vt:lpstr>
      <vt:lpstr>retrato</vt:lpstr>
      <vt:lpstr>paisaje</vt:lpstr>
      <vt:lpstr>Fotografía periodística</vt:lpstr>
      <vt:lpstr>Fotografía conceptual</vt:lpstr>
      <vt:lpstr>Fotografía abstracta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VISUAL</dc:title>
  <dc:creator>PERSONAL</dc:creator>
  <cp:lastModifiedBy>PERSONAL</cp:lastModifiedBy>
  <cp:revision>19</cp:revision>
  <dcterms:created xsi:type="dcterms:W3CDTF">2011-09-21T05:24:10Z</dcterms:created>
  <dcterms:modified xsi:type="dcterms:W3CDTF">2012-02-26T05:33:57Z</dcterms:modified>
</cp:coreProperties>
</file>