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9C0ACF-1CF5-4E4A-8800-0A03696BE722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069365-49F1-46E1-9DF9-5A775913F16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</a:t>
            </a:r>
            <a:r>
              <a:rPr lang="es-MX" dirty="0"/>
              <a:t>IO se aplica a problemas que se refieren a la conducción y coordinación de operaciones o actividades dentro de una organización. La gama de aplicaciones de ésta es extraordinariamente amplia; se ha aplicado a la industria, la milicia, el gobierno, los hospitales, etc.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Áreas de aplicación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7992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373737"/>
      </a:dk1>
      <a:lt1>
        <a:sysClr val="window" lastClr="F5F5F5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54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Áreas de aplicación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Áreas de aplicación</dc:title>
  <dc:creator>KALIN</dc:creator>
  <cp:lastModifiedBy>KALIN</cp:lastModifiedBy>
  <cp:revision>1</cp:revision>
  <dcterms:created xsi:type="dcterms:W3CDTF">2012-08-30T22:47:53Z</dcterms:created>
  <dcterms:modified xsi:type="dcterms:W3CDTF">2012-08-30T22:48:31Z</dcterms:modified>
</cp:coreProperties>
</file>