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B5B7B-369D-487D-9F0E-DB5B49B0B293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28D17D-1BA4-4E80-BD15-41BE1A92C71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Examen </a:t>
            </a:r>
            <a:r>
              <a:rPr lang="es-MX" dirty="0"/>
              <a:t>de la situación real y recolección de la información;</a:t>
            </a:r>
          </a:p>
          <a:p>
            <a:r>
              <a:rPr lang="es-MX" dirty="0" smtClean="0"/>
              <a:t>Formulación </a:t>
            </a:r>
            <a:r>
              <a:rPr lang="es-MX" dirty="0"/>
              <a:t>del problema, identificación de las variables controlables y las externas (no controlables) y la elección de la función objetivo, a ser maximizada o minimizada;</a:t>
            </a:r>
          </a:p>
          <a:p>
            <a:r>
              <a:rPr lang="es-MX" dirty="0" smtClean="0"/>
              <a:t>Construcción </a:t>
            </a:r>
            <a:r>
              <a:rPr lang="es-MX" dirty="0"/>
              <a:t>del modelo matemático, destinado a dar una buena representación del problema; debe ser fácil de usar; representar el problema, dando toda la información para poder tomar una decisión lo más idónea posible;</a:t>
            </a:r>
          </a:p>
          <a:p>
            <a:r>
              <a:rPr lang="es-MX" dirty="0" smtClean="0"/>
              <a:t>Resolución </a:t>
            </a:r>
            <a:r>
              <a:rPr lang="es-MX" dirty="0"/>
              <a:t>del modelo (mediante diferentes modalidades);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Fases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164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</a:t>
            </a:r>
            <a:r>
              <a:rPr lang="es-MX" dirty="0" smtClean="0"/>
              <a:t>nálisis y verificación de las soluciones obtenidas: se controla si la función objetivo ofrece las ventajas esperadas; se verifica la </a:t>
            </a:r>
            <a:r>
              <a:rPr lang="es-MX" dirty="0" err="1" smtClean="0"/>
              <a:t>representatibilidad</a:t>
            </a:r>
            <a:r>
              <a:rPr lang="es-MX" dirty="0" smtClean="0"/>
              <a:t> del modelo; y, se efectúan análisis de sensibilidad de la solución obtenida.</a:t>
            </a:r>
          </a:p>
          <a:p>
            <a:r>
              <a:rPr lang="es-MX" dirty="0" err="1"/>
              <a:t>U</a:t>
            </a:r>
            <a:r>
              <a:rPr lang="es-MX" dirty="0" err="1" smtClean="0"/>
              <a:t>tilizacion</a:t>
            </a:r>
            <a:r>
              <a:rPr lang="es-MX" dirty="0" smtClean="0"/>
              <a:t> del sistema obtenido para su posterior uso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1308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373737"/>
      </a:dk1>
      <a:lt1>
        <a:sysClr val="window" lastClr="F5F5F5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134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Fases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Fases</dc:title>
  <dc:creator>KALIN</dc:creator>
  <cp:lastModifiedBy>KALIN</cp:lastModifiedBy>
  <cp:revision>1</cp:revision>
  <dcterms:created xsi:type="dcterms:W3CDTF">2012-08-30T22:45:59Z</dcterms:created>
  <dcterms:modified xsi:type="dcterms:W3CDTF">2012-08-30T22:46:47Z</dcterms:modified>
</cp:coreProperties>
</file>