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F0AC03-F379-4DAF-B440-EC94C1326EC1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F4471B-D486-4B73-B71D-EA516873136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-4851920"/>
            <a:ext cx="8062912" cy="7056784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Algerian" pitchFamily="82" charset="0"/>
                <a:cs typeface="Aharoni" pitchFamily="2" charset="-79"/>
              </a:rPr>
              <a:t>Eutanasia indirecta:</a:t>
            </a:r>
            <a:br>
              <a:rPr lang="es-ES" sz="4000" dirty="0" smtClean="0">
                <a:latin typeface="Algerian" pitchFamily="82" charset="0"/>
                <a:cs typeface="Aharoni" pitchFamily="2" charset="-79"/>
              </a:rPr>
            </a:br>
            <a:endParaRPr lang="es-ES" sz="4000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9036496" cy="5976663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pPr algn="just"/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hay eutanasia indirecta cuando no se tiene la intención de acortar la vida del paciente si no aliviar su sufrimiento. </a:t>
            </a:r>
            <a:r>
              <a:rPr lang="es-ES" sz="2800" smtClean="0">
                <a:latin typeface="Andalus" pitchFamily="18" charset="-78"/>
                <a:cs typeface="Andalus" pitchFamily="18" charset="-78"/>
              </a:rPr>
              <a:t>Por 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ejemplo cuando se le  administran medicamentos que no solo calman el dolor sino que también tienen un efecto secundario  que es producir la abreviación de la vida.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8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53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Eutanasia indirecta: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3</cp:revision>
  <dcterms:created xsi:type="dcterms:W3CDTF">2012-09-08T23:16:21Z</dcterms:created>
  <dcterms:modified xsi:type="dcterms:W3CDTF">2012-09-08T23:42:37Z</dcterms:modified>
</cp:coreProperties>
</file>