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B85240D-DEB4-4E5C-B4E8-97E9FD84265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07E549-A674-4E34-97CE-B99B88B7797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799" y="0"/>
            <a:ext cx="7772400" cy="1370633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latin typeface="Algerian" pitchFamily="82" charset="0"/>
              </a:rPr>
              <a:t>La eutanasia</a:t>
            </a:r>
            <a:endParaRPr lang="es-ES" sz="4000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1628800"/>
            <a:ext cx="9108504" cy="4608512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es la acción que acelera la muerte de un paciente  desahuisiado</a:t>
            </a:r>
            <a:r>
              <a:rPr lang="es-ES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con la intención de aliviar su sufrimiento. El significado real es muerte indolora invalida, con la intención de liberar a esas personas o simplemente de una «supuesta» carga inútil.</a:t>
            </a:r>
          </a:p>
          <a:p>
            <a:pPr algn="just"/>
            <a:endParaRPr lang="es-ES" sz="2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14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47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La eutanasia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4</cp:revision>
  <dcterms:created xsi:type="dcterms:W3CDTF">2012-09-08T22:49:14Z</dcterms:created>
  <dcterms:modified xsi:type="dcterms:W3CDTF">2012-09-09T00:05:41Z</dcterms:modified>
</cp:coreProperties>
</file>