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5BF1AAE-9F05-40BC-9DDA-3F601A36243F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A4CDE27-C9C7-49F5-9C09-E8CA7BDFDE3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F1AAE-9F05-40BC-9DDA-3F601A36243F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CDE27-C9C7-49F5-9C09-E8CA7BDFDE3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F1AAE-9F05-40BC-9DDA-3F601A36243F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CDE27-C9C7-49F5-9C09-E8CA7BDFDE3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5BF1AAE-9F05-40BC-9DDA-3F601A36243F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CDE27-C9C7-49F5-9C09-E8CA7BDFDE3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5BF1AAE-9F05-40BC-9DDA-3F601A36243F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A4CDE27-C9C7-49F5-9C09-E8CA7BDFDE3B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5BF1AAE-9F05-40BC-9DDA-3F601A36243F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A4CDE27-C9C7-49F5-9C09-E8CA7BDFDE3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5BF1AAE-9F05-40BC-9DDA-3F601A36243F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A4CDE27-C9C7-49F5-9C09-E8CA7BDFDE3B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F1AAE-9F05-40BC-9DDA-3F601A36243F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CDE27-C9C7-49F5-9C09-E8CA7BDFDE3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5BF1AAE-9F05-40BC-9DDA-3F601A36243F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A4CDE27-C9C7-49F5-9C09-E8CA7BDFDE3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5BF1AAE-9F05-40BC-9DDA-3F601A36243F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A4CDE27-C9C7-49F5-9C09-E8CA7BDFDE3B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5BF1AAE-9F05-40BC-9DDA-3F601A36243F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A4CDE27-C9C7-49F5-9C09-E8CA7BDFDE3B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5BF1AAE-9F05-40BC-9DDA-3F601A36243F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A4CDE27-C9C7-49F5-9C09-E8CA7BDFDE3B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s-ES" sz="4000" dirty="0" smtClean="0">
                <a:latin typeface="Algerian" pitchFamily="82" charset="0"/>
              </a:rPr>
              <a:t>EUTANASIA DIRECTA:</a:t>
            </a:r>
            <a:endParaRPr lang="es-ES" sz="4000" dirty="0">
              <a:latin typeface="Algeri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496" y="1844824"/>
            <a:ext cx="9108504" cy="4896544"/>
          </a:xfrm>
        </p:spPr>
        <p:txBody>
          <a:bodyPr>
            <a:normAutofit/>
          </a:bodyPr>
          <a:lstStyle/>
          <a:p>
            <a:pPr algn="just"/>
            <a:r>
              <a:rPr lang="es-ES" sz="2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hay eutanasia directa cuando las acciones que se realizan sobre  el paciente tienen la intención de provocar su muerte:</a:t>
            </a:r>
          </a:p>
          <a:p>
            <a:pPr algn="just"/>
            <a:r>
              <a:rPr lang="es-ES" sz="2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Existen dos tipos de eutanasia directa.</a:t>
            </a:r>
          </a:p>
          <a:p>
            <a:pPr algn="just"/>
            <a:endParaRPr lang="es-ES" sz="2800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es-ES" sz="2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Activa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es-ES" sz="2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pasiva</a:t>
            </a:r>
            <a:endParaRPr lang="es-ES" sz="2800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7517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49</TotalTime>
  <Words>32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EUTANASIA DIRECTA: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junior</dc:creator>
  <cp:lastModifiedBy>junior</cp:lastModifiedBy>
  <cp:revision>3</cp:revision>
  <dcterms:created xsi:type="dcterms:W3CDTF">2012-09-08T22:38:58Z</dcterms:created>
  <dcterms:modified xsi:type="dcterms:W3CDTF">2012-09-08T23:28:01Z</dcterms:modified>
</cp:coreProperties>
</file>