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4E0727-8FF2-4216-86BB-1913D6D4654C}" type="datetimeFigureOut">
              <a:rPr lang="es-ES" smtClean="0"/>
              <a:t>16/09/2012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F28C4E-8F17-4C4A-9488-78951B901A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936104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SIDA: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16824" cy="3960440"/>
          </a:xfrm>
        </p:spPr>
        <p:txBody>
          <a:bodyPr>
            <a:normAutofit/>
          </a:bodyPr>
          <a:lstStyle/>
          <a:p>
            <a:pPr algn="just"/>
            <a:r>
              <a:rPr lang="es-ES" sz="1800" dirty="0">
                <a:latin typeface="Arial" pitchFamily="34" charset="0"/>
                <a:cs typeface="Arial" pitchFamily="34" charset="0"/>
              </a:rPr>
              <a:t>conjunto de manifestaciones clínicas que aparecen como consecuencia de la depresión del sistema inmunológico debido a la infección por el virus de la inmunodeficiencia humana (VIH). Una persona infectada con el VIH va perdiendo, de forma progresiva, la función de ciertas células del sistema inmune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llamadas.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695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3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SIDA: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SIDA:</dc:title>
  <dc:creator>junior</dc:creator>
  <cp:lastModifiedBy>junior</cp:lastModifiedBy>
  <cp:revision>1</cp:revision>
  <dcterms:created xsi:type="dcterms:W3CDTF">2012-09-16T18:48:10Z</dcterms:created>
  <dcterms:modified xsi:type="dcterms:W3CDTF">2012-09-16T18:52:51Z</dcterms:modified>
</cp:coreProperties>
</file>