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0099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0" autoAdjust="0"/>
    <p:restoredTop sz="94660"/>
  </p:normalViewPr>
  <p:slideViewPr>
    <p:cSldViewPr>
      <p:cViewPr varScale="1">
        <p:scale>
          <a:sx n="70" d="100"/>
          <a:sy n="70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0E705-A970-4D95-8D69-DDD3CD8E6EC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1EDAA-41DC-4E8A-B140-D75F788DDA62}" type="slidenum">
              <a:rPr lang="es-PA" smtClean="0"/>
              <a:t>‹Nº›</a:t>
            </a:fld>
            <a:endParaRPr lang="es-P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1EDAA-41DC-4E8A-B140-D75F788DDA62}" type="slidenum">
              <a:rPr lang="es-PA" smtClean="0"/>
              <a:t>10</a:t>
            </a:fld>
            <a:endParaRPr lang="es-P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E2DEB-9B30-455E-902C-09E6495B2A61}" type="datetimeFigureOut">
              <a:rPr lang="es-PA" smtClean="0"/>
              <a:t>09/06/2012</a:t>
            </a:fld>
            <a:endParaRPr lang="es-PA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44487-F1E4-481E-ADAF-5B053324A465}" type="slidenum">
              <a:rPr lang="es-PA" smtClean="0"/>
              <a:t>‹Nº›</a:t>
            </a:fld>
            <a:endParaRPr lang="es-P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3.gstatic.com/images?q=tbn:ANd9GcTw9S_xGaFxCyDNFCFl-nwl4SOy1HvqiwTYuFCFQs3v8Hm_soV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1470025"/>
          </a:xfrm>
        </p:spPr>
        <p:txBody>
          <a:bodyPr/>
          <a:lstStyle/>
          <a:p>
            <a:r>
              <a:rPr lang="es-PA" dirty="0" smtClean="0">
                <a:latin typeface="Berlin Sans FB" pitchFamily="34" charset="0"/>
              </a:rPr>
              <a:t>República de Panamá</a:t>
            </a:r>
            <a:endParaRPr lang="es-PA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40760" cy="982960"/>
          </a:xfrm>
        </p:spPr>
        <p:txBody>
          <a:bodyPr/>
          <a:lstStyle/>
          <a:p>
            <a:r>
              <a:rPr lang="es-PA" dirty="0" smtClean="0">
                <a:solidFill>
                  <a:schemeClr val="accent4"/>
                </a:solidFill>
                <a:latin typeface="Berlin Sans FB" pitchFamily="34" charset="0"/>
              </a:rPr>
              <a:t>Caitleen </a:t>
            </a:r>
            <a:r>
              <a:rPr lang="es-PA" dirty="0" smtClean="0">
                <a:solidFill>
                  <a:schemeClr val="accent3"/>
                </a:solidFill>
                <a:latin typeface="Berlin Sans FB" pitchFamily="34" charset="0"/>
              </a:rPr>
              <a:t>N.</a:t>
            </a:r>
            <a:r>
              <a:rPr lang="es-PA" dirty="0" smtClean="0">
                <a:solidFill>
                  <a:srgbClr val="CC0099"/>
                </a:solidFill>
                <a:latin typeface="Berlin Sans FB" pitchFamily="34" charset="0"/>
              </a:rPr>
              <a:t>Petit</a:t>
            </a:r>
            <a:r>
              <a:rPr lang="es-PA" dirty="0" smtClean="0">
                <a:solidFill>
                  <a:schemeClr val="accent4"/>
                </a:solidFill>
                <a:latin typeface="Berlin Sans FB" pitchFamily="34" charset="0"/>
              </a:rPr>
              <a:t> </a:t>
            </a:r>
            <a:r>
              <a:rPr lang="es-PA" dirty="0" smtClean="0">
                <a:solidFill>
                  <a:schemeClr val="accent5"/>
                </a:solidFill>
                <a:latin typeface="Berlin Sans FB" pitchFamily="34" charset="0"/>
              </a:rPr>
              <a:t>P.</a:t>
            </a:r>
            <a:endParaRPr lang="es-PA" dirty="0">
              <a:solidFill>
                <a:schemeClr val="accent5"/>
              </a:solidFill>
              <a:latin typeface="Berlin Sans FB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91880" y="594928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2"/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2"/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67744" y="105273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2"/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2"/>
              </a:solidFill>
              <a:latin typeface="Script MT Bold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1382"/>
            <a:ext cx="9144000" cy="6899382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051720" y="2708920"/>
            <a:ext cx="5944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>
                <a:ln/>
                <a:solidFill>
                  <a:schemeClr val="accent5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¡</a:t>
            </a:r>
            <a:r>
              <a:rPr lang="es-ES" sz="5400" b="1" cap="all" spc="0" dirty="0" smtClean="0">
                <a:ln/>
                <a:solidFill>
                  <a:srgbClr val="92D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Muchas</a:t>
            </a:r>
            <a:r>
              <a:rPr lang="es-ES" sz="5400" b="1" cap="all" spc="0" dirty="0" smtClean="0">
                <a:ln/>
                <a:solidFill>
                  <a:srgbClr val="9900CC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Gracias</a:t>
            </a:r>
            <a:r>
              <a:rPr lang="es-ES" sz="5400" b="1" cap="all" dirty="0" smtClean="0">
                <a:ln/>
                <a:solidFill>
                  <a:schemeClr val="accent5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es-PA" sz="5400" b="1" cap="all" spc="0" dirty="0">
              <a:ln/>
              <a:solidFill>
                <a:schemeClr val="accent5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8" name="Picture 4" descr="http://t2.gstatic.com/images?q=tbn:ANd9GcTz9D7oSmvGmtLD9HZ09AhAWoheH9aFx-BPOr2OzmJyH4a7m9Sg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149080"/>
            <a:ext cx="2232248" cy="2232248"/>
          </a:xfrm>
          <a:prstGeom prst="rect">
            <a:avLst/>
          </a:prstGeom>
          <a:noFill/>
        </p:spPr>
      </p:pic>
      <p:sp>
        <p:nvSpPr>
          <p:cNvPr id="10" name="9 Estrella de 5 puntas"/>
          <p:cNvSpPr/>
          <p:nvPr/>
        </p:nvSpPr>
        <p:spPr>
          <a:xfrm rot="21350839">
            <a:off x="1355043" y="2495834"/>
            <a:ext cx="912037" cy="872976"/>
          </a:xfrm>
          <a:prstGeom prst="star5">
            <a:avLst>
              <a:gd name="adj" fmla="val 27905"/>
              <a:gd name="hf" fmla="val 105146"/>
              <a:gd name="vf" fmla="val 110557"/>
            </a:avLst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>
              <a:solidFill>
                <a:srgbClr val="009999"/>
              </a:solidFill>
            </a:endParaRPr>
          </a:p>
        </p:txBody>
      </p:sp>
      <p:sp>
        <p:nvSpPr>
          <p:cNvPr id="11" name="10 Estrella de 5 puntas"/>
          <p:cNvSpPr/>
          <p:nvPr/>
        </p:nvSpPr>
        <p:spPr>
          <a:xfrm>
            <a:off x="0" y="1916832"/>
            <a:ext cx="1619672" cy="1411673"/>
          </a:xfrm>
          <a:prstGeom prst="star5">
            <a:avLst>
              <a:gd name="adj" fmla="val 27905"/>
              <a:gd name="hf" fmla="val 105146"/>
              <a:gd name="vf" fmla="val 110557"/>
            </a:avLst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>
              <a:solidFill>
                <a:srgbClr val="009999"/>
              </a:solidFill>
            </a:endParaRPr>
          </a:p>
        </p:txBody>
      </p:sp>
      <p:sp>
        <p:nvSpPr>
          <p:cNvPr id="12" name="11 Estrella de 5 puntas"/>
          <p:cNvSpPr/>
          <p:nvPr/>
        </p:nvSpPr>
        <p:spPr>
          <a:xfrm rot="21314051">
            <a:off x="1835696" y="2060848"/>
            <a:ext cx="720080" cy="648072"/>
          </a:xfrm>
          <a:prstGeom prst="star5">
            <a:avLst>
              <a:gd name="adj" fmla="val 27905"/>
              <a:gd name="hf" fmla="val 105146"/>
              <a:gd name="vf" fmla="val 1105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>
              <a:solidFill>
                <a:srgbClr val="009999"/>
              </a:solidFill>
            </a:endParaRPr>
          </a:p>
        </p:txBody>
      </p:sp>
      <p:pic>
        <p:nvPicPr>
          <p:cNvPr id="1030" name="Picture 6" descr="http://t3.gstatic.com/images?q=tbn:ANd9GcTsT1wJUUITL4JapCrc9I6dCuVFqUHJ8dxGnQ9lMcCkuVmvC8q3W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620688"/>
            <a:ext cx="2847975" cy="1600200"/>
          </a:xfrm>
          <a:prstGeom prst="rect">
            <a:avLst/>
          </a:prstGeom>
          <a:noFill/>
        </p:spPr>
      </p:pic>
      <p:sp>
        <p:nvSpPr>
          <p:cNvPr id="15" name="14 Cara sonriente"/>
          <p:cNvSpPr/>
          <p:nvPr/>
        </p:nvSpPr>
        <p:spPr>
          <a:xfrm>
            <a:off x="755576" y="4725144"/>
            <a:ext cx="1440160" cy="115212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632848" cy="1109985"/>
          </a:xfrm>
        </p:spPr>
        <p:txBody>
          <a:bodyPr/>
          <a:lstStyle/>
          <a:p>
            <a:r>
              <a:rPr lang="es-PA" dirty="0" smtClean="0">
                <a:latin typeface="Berlin Sans FB" pitchFamily="34" charset="0"/>
              </a:rPr>
              <a:t>Contenido</a:t>
            </a:r>
            <a:endParaRPr lang="es-PA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80920" cy="4176464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Introducción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Independencia de la República de Panamá de España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Separación de Panamá de Colombia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Festividades Patrias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Costumbres y tradiciones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Sitios Turísticos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Conclusiones</a:t>
            </a:r>
          </a:p>
          <a:p>
            <a:pPr marL="514350" indent="-514350" algn="just">
              <a:buFont typeface="+mj-lt"/>
              <a:buAutoNum type="arabicPeriod"/>
            </a:pPr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63544" y="635635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9712" y="40466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9220" name="AutoShape 4" descr="data:image/jpeg;base64,/9j/4AAQSkZJRgABAQAAAQABAAD/2wBDAAkGBwgHBgkIBwgKCgkLDRYPDQwMDRsUFRAWIB0iIiAdHx8kKDQsJCYxJx8fLT0tMTU3Ojo6Iys/RD84QzQ5Ojf/2wBDAQoKCg0MDRoPDxo3JR8lNzc3Nzc3Nzc3Nzc3Nzc3Nzc3Nzc3Nzc3Nzc3Nzc3Nzc3Nzc3Nzc3Nzc3Nzc3Nzc3Nzf/wAARCACLALsDASIAAhEBAxEB/8QAGwAAAQUBAQAAAAAAAAAAAAAABQIDBAYHAQD/xAA9EAABAwIDBQUFBQgCAwAAAAABAAIDBBEFEiEGEzFBUQcUYXGhIjJSkcEjQoGx0RUkM0NywuHwNJKCorL/xAAaAQACAwEBAAAAAAAAAAAAAAACBAEDBQAG/8QAKxEAAwACAgEDAwMEAwAAAAAAAAECAxEEEiEFIjFBYXETFFEjMjM0kaHh/9oADAMBAAIRAxEAPwCpCSy7vVCznqvZz1W1oz9kwyjqkmUdVFzHquF3iu0dslGS+iSHX4KOZCASDqNQplPT1dPAK2upZn0LyAZjGQ0E6DXkl8+ecOtr5L8OF5t6ehsuXr6JuocGTSMabta4gHqE2JUxL2kyivDaHSkEpJkHRc3h5KdA7F3XiE2ZCuCW3BTo7Y6Gkp2GGR4ORhdl42TDZTcEq+bE4ZSYlSyxTSOD3G4yGxFvFBd9FthRPZlLyG9iCnWU73A2aTYXWxUmxmENjY2SmMpaCMz3ElSnbG4VuckFIxhtbNqT+KX/AHU/Qt/QZie6INiClhi0nE+z72HSxTDN/TYALP8AEKaWgqH09Q3K9pI8/JXRkm/gCoc/Ixl0SbELhkskukurNADhtZISM3ivAnqpSIHWiy7cJl0lhom85U6I2QTMFzehMGxPJd0sp0Dse3i9mumQlg+K7ROxYu4gDidFs7jDQ9m+LS1DGvi7qIywi4OY2t6hY5RN3lbTs+KVg9Qtb24Pd+yyoaOM9TAzzAe0n8ikuSlWSJGcLaimZLVM3NTLGDcNeQD4cvRNgotPglfU7Pw49DBvKOMbmd7DcsLDlDnDpa2o6IXDC6UXaRZNy514+hQ09ibrzQXXOtutk6KaXJvd04sBte2hRp4pajCmGRwaWfdaLElc6SOU7ABBTlLSz1UoipYnyyEgZWi5U2AUopHCQXmzXHirx2b00VK2ad8Y38pAa4m9m+HmgyZestoKI7Vop9Zs3iVFXxUcsI3kujDm0va/FX3Y/DajAMMc6sjLKiaW5bxygcAT6q6z7h+7llY1zm8C7iPJDq/I83Y65vfVI3yKudMZnEoe0EqavY5g11Klx1oGgKqYmdGbXF78kSw7eVBBOg8Utou2H3T7yMtPDqsi7QWxOq9/C4PJeWuLRw0/wtYigGS+exWf7f7Pumeayne1uVhMjb2zW4aK/jNK/JVmluTMy+yTvNbcVxzfaK6BY3WsIbFtLiOBXi5KMjnMDfupsg9CoO2eJuk3Sw0rmREiGC0pLEd+S9kKjwQhIslaLojJKcEDrXXE+SZs9Hvcbo22vaTN8gStO7UnGHYfDKVvGervbrYOP0VC2Lps2PwE6gA/mFpnaHDDJT4NFVaRwsdKfPQfUrPzUv3E/Ybxz/Rf3JvZLTbvYxsb2Av30mdrtQbm/wCRT2Ldm2CVs5qaZj6OUnM5kLvs3HxaeH4WT/ZvKybCZnwkmMzG1/IK3pSrpW2hhQuqTMYxbZWpbWmnbUNp4ho9mTgOoUCXYSUQvfHiVMTfRh0utixrCmYhDdtmzt913XwKp1RTGNzopWlkjdHA8ka5Foh4pZlP7ExLemMUcjiDa4tb5lXTZRk+GQZayNua+jWuvYIjLFY879bprdkHmpvk3a0wYwzL2GH4qJmZN2QOt0y6SWV9omEm18o1OiiQwuJ0R7Zmk39YXh1nxHNYqjbRdoDCdsjtUaw+pDGgaWQjF30EOPV8O8bDklFmngSQDp+JK6+aKIOie7K4DUX1Ryu62iLTxvVFwZNFLGcr9egVT2rrJXUb4ooTI4H2tDw/BAzimJ0rS+CVhja7QnjZeftRMJmvmDXNOhAsroxOXtFVZE1opNfTGGdzXgNcdQ3oFGy25XVh2jrGYhMyVkbW6a2HPxQTJfgtGKevIlS8jBbrwXQ1PmOwuRfySQEeyNCLCy5YJyy5bwXEAxr2dVwuBOgUS661xCnqR2ZMB6JYc7ooge5LEh6LmvBPYufZ5EZcYc74Wj80d7Xa90W0dHSA+xHQguF+bnOH9qhdk0BkrZH24yNCg9q8om28rQP5UMMfybm/uWfKVcmhqnrCjQux+S+zj2k3O/efWyvyzbsxqYMP2XbU1crYYGZnve7g0Zjqr/R4hR18QloqqGdh4OieHD0Sd7d0/uMTS0k2NYxLV09BLNh9P3ioj9oQ58peBxAPXz9FlW0vaJheKQUZZTVdNWU9UHVEb47ODQCCL8Dx4eHJbCdR4LHu0DYrFMZxzEMTwvD2tbGG6XDTUWaLlo5uvccuCPCpb9xTyKqUuv1JU+I4eDmhxShqIzq1zJmg28QSnIpGSAFpBvw8VXdi8Hwx+HsrHUv761745HSi5Y4GxAB4fmrSKU8GuuOhHBV2knpF2Nultj0DSDdSqSv/AGdikNR/Lcckg8CosbJIdTw+YUfGYaiKl7xLGRTkX3jdRp4oWWJbYH2nhbUbQ4hnF/3hxHhwsjtJhkEzIpp3MmkDCBK0a2vpdUnA8TOJ7ySR322ck+IJuEfgrH07y1r8jvQpHBy6xNzXxs9PzfS1yMcXH9ySX5GtradlIIhE1zS48Q71IVZex594m/NWDFqieVrWyhr2jVruaEmJ7tS0rf49q42meO5OG8WRxa00QXRuta+ibMJ6okKZx5FLFG4j9Vf2F9ArdkaXXN0eSLihJ1JShREdFPYjqB2wvPJK7s/ojApSBpYLndndQp7ndSjCnKcENuIUnOPhSg8cmqx0wFKIu66BK3R6KSHX5WXbn4VG2T1RpXY/TWYXkcZC7/fkqdt0DUbaYxJxHebA+Aa0fRaT2VwbvDRIR4+iy7GJTPi2IS3vmqZSD4Zjb0SHHe8t0NZfESi3RP7p2azsPOmaPm4fqgWCVUsGWWmlfDIB70brFFNpXd32FMV7FxgYPmD9CqzhE1g0XV3B097+rMv1ZPw18pGnYJt3NBlixhhnj4b+NvtAeI5/gr1h+I0eJU4moqhkrDzB1HmOSxK9wCl0889M/eU00kLx9+NxafRXZuBF+Y8MS4vq+XF7cnuX/ZpuMYdhpnqJYmNhqpSHSluge4CwJHW1hfwHRBhE+HiLt6hUTE9rcep3AunjqQBpvowTbzFk1RdpFZA4d4w+GRgOuWQtPqCs2+LllnoMPMxZJ7I0EyNLdExU4jHTYXiEFUb0U0DxIPh04hC6PbDAMZiOsuHVXwzgZHf+Q+tkH20xBjcJbTxSsf3h1i5jwQWjU+tvVLZZqJbpD/D1mzTMvfkqk1PPgdcyWndmicLsd8Q6FWmir6bFYxldknHFp0KruF1kMkP7PxD+Cf4ch+4UxV0VRhcwBcbXuyVo0Kx2t+Ge6T0tot1XnaxmbXK4AnwKkQU0k4DmtFibX5IHRYqcQpXQykCojF/6h1V2w6spJaaEsytkAF2DiFo+nZ+m4Z5/1/jO1GZL7MZpMBldmL3NBI9lTBsrJKwEVDWuIsdEQNaY2td7I00uUmPF95Y3AF+K0P1bfwebUSBJtmayNx+1ic3rrqhWIU1TQNBmDbE2BBurlU15y3EjVWcYqXVTJRO67GOu0NHFW47pvyBczrwAzUuSO8u6qBUTMEhylwCjmZ1/eKdU+Baq0QNyfhKcbA4i+U28kabSMJtbglils21tELyBKAIIfD0XRGeiNd0B4NXRSAHUC3mheTwSp8mnbDtbSbOvldoI4nOPkB/hY/TUs1Q0PI943dfjcrZsLj3WxVVrlzUrm382n9VRf2fFA2MAXOYAH8UjhydVTGckdmkQO0GTd7P0kQOj6tvyax36hVTDJLOCsPaPJ+74fDf773+gCqVFJlfqmuH4hGb6hPZtFwgfmjCX1UOglzMGql31WsmeYyTqmgXid76jSyCPpmy+4QCrFiLA9l0CsWPS+ReTS4tezwRDDJTuDjwV62Hw2lqsAq55Yo3OfU2IcwG4DQq+2NlTDZw1V22Xw+Si2TpJgPZmllcT0s8j6JHmTrGavp+btl+6B1Xsjh05+y3tMTzjddvyP0suQ4FXUsJgMkVbRn+XIMrm+R1VkY4PGoTrbtseSyLwRX0PTYvUeRj+K3+SgYns5WYbJHW0rJN1e4Dh8wDwK9iTTLRU9XES19PIDpxAWhRTmC4yNkhfpJE/UPH+80E2hwaOKndU4eS6gqfZseMMnJp8OhSeXBWNql8G7wfUo5KeG1pv/hiRiUFZYOebNBuORXWVFIR7Uh6WB4IZFRZIwM1iWi673MAe98l6GZlpaPFXTVND008MQc1s0rxyBdeyF1FQXMN8znX4k6KY6jHxJt1ECrZSRU22BpIw43N0ndN8UZNA1J7g1XdipwOuzMNjfTwSwXOaAGAX4lNkP+MLlpPj+SV0MbJzWRW9oAnxXpGwhjgGtzEWHmoGV/xFPUULn1cLSb5pGj1Q34lhT5aNHxp3ddhZwLtLgxgt/UFRqGoMssUbgSS6/wAhdXPbomPZOnhbxkmb6XKz2mZIxszwSCIjYg8CSB9Sl8UdsZbdasF9o0l8SpIvghJ+bv8ACq0BsbhXOopRUOD6hrZXAWDpNTZRjhlK7jSx/gE3i9kpCOWO9NkTDZfdCL3uAVEZQwxn2GlpHRykAEC107GafqzH5HByt9pWxup1jQaUDMjcgu2x6IPUsLXI7aZThmofVocp/ZtYrZdiqRuIbBUsLgC68uXz3jli9M/WxW4dmTr7I04+GSQf+5/VJc3/ABL8mn6b/sP8FdMToZXxPBDmGy654jY579GtFyegR7auj3VU2pYLB+jvNBByNuGqyUbxAqsTpGUE9XFURStiYXWY8EnolbOVplw2CarYJoKuECoiPB3W3iDeyqW1tFSPxgMw+B7qotvM2Jtxc8NBz5lTtg2VlS90cmImCjhdldE6IPsTrpfgOKWWR9+rRrvh41xllmtP58/+B3GcElwuJtTE/vFBIbxy31APAO8eSE76McrLT24PE+glpHu7xRTjUDQg9R4rONqtm6rZ8icv7xRPdlbNwLTyDhyPjwWpxrlrqzC5DdU7IrqmMfdumzVt5MQk1CSalOrGJ9wsaoc2rneh8KDme/MpO+PUoljBdizVO5FJ72/qhrHEcFIY4EWXdESqJPfHj7xRjZR7qrGIg4+4QVXy1Wns/gz4sXAX4AJfk6WJl2HbtFq7Vpt1h+EUwdbM9z/k0D+5Z+KhzKGocCdXMYD11JP5K3dsT8+MYZANQyme639TgP7SqXJEW4XGw39uZzvkAPqVGGV0knJT7MY76/4iud9d4pndO6Lm6d0TOkL7Y/3xx4krhq3ciUzunJQhceS7SI2xfeXng4pLpM981ii2FYI2sa4yziM20AF1BqaCSlmdG62h4jUKJuW9Imsda20RAxgN23BWj7AbZYZhGFsw7EjLE4SOcJd2XN1N9bahZ8ISlbk/6V2SFknqwca6V3leTecRkpMZwre0FRFUMtma6J4IKqQF+P4rOaZ1RSP3lNPJDJzdE8tJ+SmsxjFmEkV0hvxzWd+YSb4bT9rHJ5P8oudNSw0+bcx5XPJc951Lj4lMRUEUFdNVQjIZ2gStHAkcD+arTNoMUb70sT/6ox9FIj2jrP5kEDvK4Vb4lr+C5cxfVsvOE4zNQuyO+0hJ90/RFdpGw7QbL4hDRlr5nQlzGHjnbqB8xZZw3aQ/zKX/AKyf4Uqm2nhieHNjnjd8TSP1QrBkmt6BeWGtbKYBfgNF7Kpc7Q+eR7SLOeSPIlI3Y6rVTM7RGyleynopOQL2RF2I0CmtKca0pxgHRPNAtwCrdBpDTATp6q99m1OO/Zgb3c3WypgA6K/9mQG+Gn3v1SfKfsGuOvcQO012+2rc0kBsdPG0H8XH6qr1YLY6aIG+WLMb9XOJ/IhHu0Ak7WVl+Rb/APIQau/5bhyDWAf9QrMXiZAt+WDyx3JJc13QqS5NyE9VcmVNDFneKcYCBrwSCTfiljiiYOx6Kpkjd7DnDyKXU1UtRbem9uaZC8UHVb2F2etCV0Ly6EYBxdsllcXbOEgLtkoBKC7ZxwDRetpZLCUu2Tobt4JQalJYXbOEBq7lTo4JonVRs7R//9k="/>
          <p:cNvSpPr>
            <a:spLocks noChangeAspect="1" noChangeArrowheads="1"/>
          </p:cNvSpPr>
          <p:nvPr/>
        </p:nvSpPr>
        <p:spPr bwMode="auto">
          <a:xfrm>
            <a:off x="0" y="-584200"/>
            <a:ext cx="1590675" cy="1190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632848" cy="1109985"/>
          </a:xfrm>
        </p:spPr>
        <p:txBody>
          <a:bodyPr/>
          <a:lstStyle/>
          <a:p>
            <a:r>
              <a:rPr lang="es-PA" dirty="0" smtClean="0">
                <a:latin typeface="Berlin Sans FB" pitchFamily="34" charset="0"/>
              </a:rPr>
              <a:t>Introducción</a:t>
            </a:r>
            <a:endParaRPr lang="es-PA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2204864"/>
            <a:ext cx="8280920" cy="4032448"/>
          </a:xfrm>
        </p:spPr>
        <p:txBody>
          <a:bodyPr/>
          <a:lstStyle/>
          <a:p>
            <a:pPr marL="514350" indent="-514350" algn="just"/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63544" y="635635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979712" y="40466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611560" y="2276872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Historia de la República de Panamá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Celebraciones Nacionales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Riquezas Turísticas </a:t>
            </a:r>
            <a:endParaRPr lang="es-PA" sz="3200" dirty="0">
              <a:latin typeface="Berlin Sans FB" pitchFamily="34" charset="0"/>
            </a:endParaRPr>
          </a:p>
        </p:txBody>
      </p:sp>
      <p:pic>
        <p:nvPicPr>
          <p:cNvPr id="8196" name="Picture 4" descr="http://t1.gstatic.com/images?q=tbn:ANd9GcQj8cwcu-CJutX2bLzxPS6xkIlgKdOVco-smF1lTCgwZfs1dlpj3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3062" y="3861048"/>
            <a:ext cx="3025367" cy="2050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04856" cy="1080120"/>
          </a:xfrm>
        </p:spPr>
        <p:txBody>
          <a:bodyPr>
            <a:noAutofit/>
          </a:bodyPr>
          <a:lstStyle/>
          <a:p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Independencia de la República de Panamá de España</a:t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endParaRPr lang="es-PA" dirty="0">
              <a:latin typeface="Berlin Sans FB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63544" y="635635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23728" y="26064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04856" cy="345638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 Proceso emancipador del 10 al 28 de noviembre de 1821</a:t>
            </a:r>
          </a:p>
          <a:p>
            <a:pPr algn="l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 10 de noviembre I grito de independencia</a:t>
            </a:r>
          </a:p>
          <a:p>
            <a:pPr algn="l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 28 de noviembre de 1821</a:t>
            </a:r>
            <a:endParaRPr lang="es-PA" dirty="0">
              <a:solidFill>
                <a:schemeClr val="tx1"/>
              </a:solidFill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920880" cy="1080120"/>
          </a:xfrm>
        </p:spPr>
        <p:txBody>
          <a:bodyPr>
            <a:noAutofit/>
          </a:bodyPr>
          <a:lstStyle/>
          <a:p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Separación de Panamá de Colombia</a:t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endParaRPr lang="es-PA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136904" cy="3816424"/>
          </a:xfrm>
        </p:spPr>
        <p:txBody>
          <a:bodyPr/>
          <a:lstStyle/>
          <a:p>
            <a:pPr marL="514350" indent="-514350" algn="just"/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/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63544" y="635635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1720" y="26064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971600" y="2852937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3 de noviembre de 1903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>
                <a:latin typeface="Berlin Sans FB" pitchFamily="34" charset="0"/>
              </a:rPr>
              <a:t> </a:t>
            </a:r>
            <a:r>
              <a:rPr lang="es-PA" sz="3200" dirty="0" smtClean="0">
                <a:latin typeface="Berlin Sans FB" pitchFamily="34" charset="0"/>
              </a:rPr>
              <a:t>José Agustín Arango preparó el movimiento separatista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Manuel Amador Guerrero, I Presidente de la República de Panamá</a:t>
            </a:r>
          </a:p>
          <a:p>
            <a:pPr>
              <a:buFont typeface="Arial" pitchFamily="34" charset="0"/>
              <a:buChar char="•"/>
            </a:pPr>
            <a:endParaRPr lang="es-PA" sz="3200" dirty="0" smtClean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endParaRPr lang="es-PA" sz="3200" dirty="0" smtClean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endParaRPr lang="es-PA" sz="3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920880" cy="1080120"/>
          </a:xfrm>
        </p:spPr>
        <p:txBody>
          <a:bodyPr>
            <a:noAutofit/>
          </a:bodyPr>
          <a:lstStyle/>
          <a:p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Festividades Patrias</a:t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endParaRPr lang="es-PA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80920" cy="4176464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3 de noviembre, Separación de Panamá de Colombia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4 de noviembre, Día de la </a:t>
            </a:r>
            <a:r>
              <a:rPr lang="es-PA" dirty="0">
                <a:solidFill>
                  <a:schemeClr val="tx1"/>
                </a:solidFill>
                <a:latin typeface="Berlin Sans FB" pitchFamily="34" charset="0"/>
              </a:rPr>
              <a:t>B</a:t>
            </a: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andera 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5 de noviembre, Provincia de Colón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10 de noviembre, I Grito de Independencia de la Villa de Los Santos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28 de noviembre, Separación de Panamá de España</a:t>
            </a:r>
          </a:p>
          <a:p>
            <a:pPr marL="514350" indent="-514350" algn="just">
              <a:buFont typeface="Arial" pitchFamily="34" charset="0"/>
              <a:buChar char="•"/>
            </a:pPr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63544" y="635635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1720" y="26064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80920" cy="4176464"/>
          </a:xfrm>
        </p:spPr>
        <p:txBody>
          <a:bodyPr/>
          <a:lstStyle/>
          <a:p>
            <a:pPr marL="514350" indent="-514350" algn="just"/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63544" y="635635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1720" y="26064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7772400" cy="1470025"/>
          </a:xfrm>
        </p:spPr>
        <p:txBody>
          <a:bodyPr/>
          <a:lstStyle/>
          <a:p>
            <a:r>
              <a:rPr lang="es-PA" dirty="0" smtClean="0"/>
              <a:t>Costumbres y tradiciones</a:t>
            </a:r>
            <a:endParaRPr lang="es-PA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2060848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Día de los mártires, 9 de enero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>
                <a:latin typeface="Berlin Sans FB" pitchFamily="34" charset="0"/>
              </a:rPr>
              <a:t> </a:t>
            </a:r>
            <a:r>
              <a:rPr lang="es-PA" sz="3200" dirty="0" smtClean="0">
                <a:latin typeface="Berlin Sans FB" pitchFamily="34" charset="0"/>
              </a:rPr>
              <a:t>Carnavales, febrero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Feria de San José de David, 19 de marzo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Semana Santa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Día del trabajo </a:t>
            </a:r>
            <a:endParaRPr lang="es-PA" sz="3200" dirty="0">
              <a:latin typeface="Berlin Sans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Semana del Campesino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Celebración del Manito Ocueño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Desfiles de las Mil Polleras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Desfile de Navidad</a:t>
            </a:r>
            <a:endParaRPr lang="es-PA" sz="3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7776864" cy="432048"/>
          </a:xfrm>
        </p:spPr>
        <p:txBody>
          <a:bodyPr>
            <a:noAutofit/>
          </a:bodyPr>
          <a:lstStyle/>
          <a:p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Sitios Turísticos</a:t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/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endParaRPr lang="es-PA" dirty="0">
              <a:latin typeface="Berlin Sans FB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80920" cy="4176464"/>
          </a:xfrm>
        </p:spPr>
        <p:txBody>
          <a:bodyPr/>
          <a:lstStyle/>
          <a:p>
            <a:pPr marL="514350" indent="-514350" algn="just"/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s-PA" dirty="0">
              <a:solidFill>
                <a:schemeClr val="tx1"/>
              </a:solidFill>
              <a:latin typeface="Berlin Sans FB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63544" y="635635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267744" y="0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052736"/>
            <a:ext cx="62646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Isla Colón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Valle de Antón en Coclé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>
                <a:latin typeface="Berlin Sans FB" pitchFamily="34" charset="0"/>
              </a:rPr>
              <a:t> </a:t>
            </a:r>
            <a:r>
              <a:rPr lang="es-PA" sz="3200" dirty="0" smtClean="0">
                <a:latin typeface="Berlin Sans FB" pitchFamily="34" charset="0"/>
              </a:rPr>
              <a:t>Portobelo,  en Colón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>
                <a:latin typeface="Berlin Sans FB" pitchFamily="34" charset="0"/>
              </a:rPr>
              <a:t> </a:t>
            </a:r>
            <a:r>
              <a:rPr lang="es-PA" sz="3200" dirty="0" smtClean="0">
                <a:latin typeface="Berlin Sans FB" pitchFamily="34" charset="0"/>
              </a:rPr>
              <a:t>Valle Escondido en Boquete, Chiriquí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>
                <a:latin typeface="Berlin Sans FB" pitchFamily="34" charset="0"/>
              </a:rPr>
              <a:t> </a:t>
            </a:r>
            <a:r>
              <a:rPr lang="es-PA" sz="3200" dirty="0" smtClean="0">
                <a:latin typeface="Berlin Sans FB" pitchFamily="34" charset="0"/>
              </a:rPr>
              <a:t>San Blas, en Darién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>
                <a:latin typeface="Berlin Sans FB" pitchFamily="34" charset="0"/>
              </a:rPr>
              <a:t> </a:t>
            </a:r>
            <a:r>
              <a:rPr lang="es-PA" sz="3200" dirty="0" smtClean="0">
                <a:latin typeface="Berlin Sans FB" pitchFamily="34" charset="0"/>
              </a:rPr>
              <a:t>Parque Nacional Sarigua,  Herrera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>
                <a:latin typeface="Berlin Sans FB" pitchFamily="34" charset="0"/>
              </a:rPr>
              <a:t> </a:t>
            </a:r>
            <a:r>
              <a:rPr lang="es-PA" sz="3200" dirty="0" smtClean="0">
                <a:latin typeface="Berlin Sans FB" pitchFamily="34" charset="0"/>
              </a:rPr>
              <a:t>Playa Venado, en Los Santos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 Ruinas de Panamá la Vieja</a:t>
            </a:r>
          </a:p>
          <a:p>
            <a:pPr>
              <a:buFont typeface="Arial" pitchFamily="34" charset="0"/>
              <a:buChar char="•"/>
            </a:pPr>
            <a:r>
              <a:rPr lang="es-PA" sz="3200" dirty="0" smtClean="0">
                <a:latin typeface="Berlin Sans FB" pitchFamily="34" charset="0"/>
              </a:rPr>
              <a:t>Parque Nacional Coiba</a:t>
            </a:r>
            <a:r>
              <a:rPr lang="es-PA" sz="3200" dirty="0">
                <a:latin typeface="Berlin Sans FB" pitchFamily="34" charset="0"/>
              </a:rPr>
              <a:t> </a:t>
            </a:r>
            <a:r>
              <a:rPr lang="es-PA" sz="3200" dirty="0" smtClean="0">
                <a:latin typeface="Berlin Sans FB" pitchFamily="34" charset="0"/>
              </a:rPr>
              <a:t>en Veraguas</a:t>
            </a:r>
            <a:endParaRPr lang="es-PA" sz="3200" dirty="0">
              <a:latin typeface="Berlin Sans FB" pitchFamily="34" charset="0"/>
            </a:endParaRPr>
          </a:p>
        </p:txBody>
      </p:sp>
      <p:pic>
        <p:nvPicPr>
          <p:cNvPr id="2052" name="Picture 4" descr="http://t1.gstatic.com/images?q=tbn:ANd9GcRAoMv8EaVl68KyLI5iwRB6tJ3kDPd0aYhjsjIcbHvu6vw_6Wi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7546">
            <a:off x="6504010" y="4091948"/>
            <a:ext cx="2209800" cy="2066925"/>
          </a:xfrm>
          <a:prstGeom prst="rect">
            <a:avLst/>
          </a:prstGeom>
          <a:noFill/>
        </p:spPr>
      </p:pic>
      <p:sp>
        <p:nvSpPr>
          <p:cNvPr id="2054" name="AutoShape 6" descr="data:image/jpeg;base64,/9j/4AAQSkZJRgABAQAAAQABAAD/2wCEAAkGBhQSERUUExQVFBUWGRcYGBgYGRgYFxgXGhYXFxgYGBoYHSYgFxokHRcXHy8gIycpLCwsGB4xNTAqNSYrLCkBCQoKDgwOGg8PGikkHCQsKSwpKSksLCkpLCwpKSksKSwpKSksKSkpLCwpLCwpKSkpLCwsKSksKSwpKSwpKSwsKf/AABEIALcBEwMBIgACEQEDEQH/xAAcAAABBQEBAQAAAAAAAAAAAAAEAQIDBQYABwj/xABGEAABAgQEBAMGAwUGBQMFAAABAhEAAyExBBJBUQUiYXETgZEGMqGxwfBCUtEUI2Lh8QcVcoKi0hYkM0OSU5PiFzRjs8L/xAAaAQADAQEBAQAAAAAAAAAAAAABAgMABAUG/8QAKREAAgICAgIBAwQDAQAAAAAAAAECEQMhEjFBURMEFJFCYXGhMlLwIv/aAAwDAQACEQMRAD8A2vjEEgEgAkAAkAAGgA0DMPKJBNV+ZXqYyPH/AG8kSAvw1ibMdQSEMQDoVEkctdHdj3FL7K/2jhppxRUpZUkjK1iySlCGAAF/e77npeSKdGUWeimYr8yvUxyZitz6mMhO/tElBKFZCXKs4digAkBnDEmhZ9DFBj/7VphKhKQiW1iedRr1YCl6djAeaCDwZ6qhZoMxqWFTdn+QMQcU9oJWFAM6aUuzJGZSy71CRVuU1tSPE8f7d4iejLNmE8yVJysgBnBGVNCC9zUN3BrV8XmUqWAYOSr+kQll9IdQ9nt//wBSsIEvnmv+XIpz0d29TGg4RxyXiZYXJWVDUVCkmtFJelux0Jj5v/bARYDSgH6xaYPiq5ST4ZbM70SaEEF3BKrmJLK/Izxrwew8V/tLw8lRSnPOUCx8Mpy2/MT3DAG1bh6RX9rpzv4ByV5c4zWoxys7u7uK0jzD9ou7M1WOgawHlpDU8UANAXO7HW1qGxeFc5BUIouva3ihxM0zEnKJqlKKSRyszB0nmA31psQKzDYkyuZSqkDKQ5avWnqPPSGy8Sk1Yly1baaUdhR2akSLSliohRDiqfdJ2oBQ/XzE5SHWghfFCpQUVqOgLh3J3u7escMaQSXLs1VEfEmmlGgZeIBduVhUHKrmsOza7bw5chDHMyqE1IazlgFNTqQawowzEzVlIKVKJ6Gjd9uto5JJl+8sXsbVLvA2IWKJSACWo4NS1HFKecPVLKLmoHdg70Y2uHPWDQoUmSpqqo4GZRDm1gk2bRxaJpmIDgPmNaZiQQ1f6VgOTPIYKUATm5gU+QLEU/WHJwi3fOCjTUgbMHYPShha9jCftpqzqZy2YhYAFQVPXX0huC4wpQyhOm5qx1e/m72cRKEBKuYPcKJ5coIqwDv6UeBVS0JoKkudgATRxoB9YaosxYIxAJJLpJoQVGurhnD+e8NyOoEFVH1LHX5C8BrwSwygAxGhppuBlfYbRJLUsnmzEpALOwdnFhX6wKMToUli6+rml9gd2LjpEayQoBAqcx5WB6uahMSIlihKcpNzUG7s5LsTu5gVBAd22YUYabkwDEawRqbWq/3pDs5NiQRvCmZmtv8AfaOl1vRtd4NhHSJzPVupJa4iaUFK/Ga3IPUNQWt1eIkJDlwDX7tEiAAohKRSofzOsZgBpuMUgsVl6Cg06wRLxKgk+IpSgK0Uadzr2sISbh0qJUrKS9qhhs2tfpESsYlJ5kpJp7pO1wRrB7B0OmzMpIYp2Ju2hLx0ucKsxJ0Ioe7noPsRAcTylkgVDGou4e1dtoVJQWUClyz5mvr2enrBoxODoAXNR+Ku1fIQOlyCbNpV36GB5s7K4909LEAt3hE4pWpetf1trBSYLJkqkkAlBfodqR0RysVT3U6/hB13joOxQYqGytesLLmgqFQK0Jox6kD9YFUoOfOJBN8+8PQCyxc5zQ1PUH4sN4AnoUGJDabamJMLMYu5DVvUEflN3tDcXiQokkkkkuYCC6B3G0OCxt8/1hueGkQwpOidWlPvfSJEqajMXvAyBWJ0zA1zAYyJVrLcxLbdTo3lCyL+8fT5mIgC2hHVqecE4ZALsR9fSsIwoJTKSiovveCFKUSClgdQ9D97RAZJykAWqT89aw2Wf4gP4okygSEls2ZIO4r5kg0Lfp3dh5DmuQgjZhU3SrSlHpYQCiXlWHZhb3uZVxcQ6Zia1uT/AFZg14YFhQkZA45Uu5JLi1HJcny3gNaqulQcGyiAHN8r1Ir5QVh8UK5lWAetNNGc+Y37wqBKBzIAd/xWA/hADGN12AalShzJSSuqaMCA4Ygkc2poBeJkz21KlFwVEEc1WA0a9msXNYbNmIVRwKmxyg9KD5QMvCB+VRXd+lmHMfj38t32EMmKvmBVzCxIDUqXo7XvEfiArPKblmS2x111LkCkBT/ElkEkZjSrlvMUgrBypikuSCBu483A/TSNVIxNisQWDMVFqMGJL6aCn9YfImrPQDq1qdwKaRGMTkGVGYjt9vDZ01RapINgGcs79tPjC0EKmyqWBYgs5VSvQNbV4EmywXUDf49YXOpLqJYaO9TVncawklOa1NRQ6XFekYJClLHr97w4zBUWOlfthEisMWABFST327a1iOfLyDzagdvTSkEAwOBzAVfYj+XnHSpTuQ1qPr5XjjRDXPSxq9X1gcTSGbKFV2fyYfA1g1YLJVHKRnqPI/KkccShRDO4s5Px6QJ4pNKAekNE9izg+TRRIWwiatSwxOtR56dYIlSUMQmjhiwIemj/AFgLw1aNlarMB5ubw0IZ3r00/nAoAVMULFJNAK1tZ2NIakBmYh9n+sMlrAvbu/zhEzBpeNQQuRheUVPoN46OkzVN/wDJI17QkDZqRUntDFXt6Q8gvEddYqhCRCfvWOTKBLD40jjWtm2iFTkwDBn93nK9L7v6REZXMRtSCsLP5Qkjp8YLHDADmDl9qVJpC3XZTja0VRSNY6Wh2YGFmp3h+HmMb1+/SDYtbCZXD+VyoPdr/KGCSpJdkt0P6wTkLVERKmOQkNsHHwidtj0S+KRegZ21/nDkfwhydKj0YP6QqpooS3pW9OsTIUDW4F2AhWMAoQUUWTuGftswhgmtpyjUhKjet4N4hPKQOZyX2+LwNNxQdlJBtUClRsXhlsVhErFA7/ECxFKmsJNm5C2SlGoAoa1e/rr6QlSMp5SWdikN66o+vWHqKcvvKIZg7v8ANoxiJLEfhTXR32NzDRiiFEItvr1LiIv2chOa3zbp96Q+VMYZdT9W1hqAg9M0mgISSRcnvZiG7xH+0qSCNrk6uLlWvQQLOBzeVHv5R0rOrRW4IT5O7O1IFBDGdNczWG5LUIFK7b1hmExAHumtKHS7gBrWMRTCoKLZyXYu4IJ2HWJ5OBOclRLgHM4YijChEACJkLzJIKnU7ijgdDo/rHJ2q+384jKk1YClXYCrxyA+hDOTCjj8hNnYU69T62iVCiL0GpPTeIFzSU0oPjrvEYwhUXuNyWAHWBRrJZgJbIRXU3/SA8Zh1e6gfxGutRcsBfvB6uHkDtsXsxivm4k5jm7XZvheHi/QsgPw1OXDNd4lmoLvQ+e2+0NzuafHaIlOD200ipMmQsaM4pU0Yira7awxSokw0kzVUITSpanwEWaeEIA5lrLiuUBgba12rCOSQUrKdKOrffSHpWBpX1gvFcPCEvnSqrMKGo2/nANRb1+9IKdoBMiosfhHQku1x8Y6NQbNUr2Zkl+aYBUcwRYFR3FeUxFL9jEFQTLnlyrKHQLu1xMsGVXZNqiLbHS0szl8wCG1OgtU8iR/ng3hCvDC1l2lpURUMosUg0pVSX8zvEuT7O14o9UYLinBjJmGW7sRWouAXAIdq31ivXhCDcEDbaLLjBWCCoK5wSCrUBSk06UA8or/ABxRqb/f0ikW2jkyRSdBGGQH90KqWvdtRf121i5krKQkvQBi5vT5xVYOeMwc137/ANTFp4HIK5mHUFnDMfSEkxo9FDNFQOloMkTQA4AHxPnA+MkKSpyCBo+rJDs94lkSVtVBozUalzeGfQvkmXMOblD/AH2gch5gUGZxsOpYUMETpx/DytoWBAqd+WIPALktobUDkMG8yICGomkSAQVEl7uPpBUuYhI5T3Ni94DCTUBksRQ29e0KmWyny92t3+kBqwhpQFhlAEEM4Zx5xSLWoitW30HfaDJ+K8ixAFPnAcmU7no/31hoqhWLLmN/R4MTNGgIppSvkbEbw3DSqOzjXVoNThcw5fJ/k8CTGiivKuVtqd+8W3DPZ7MnPMORNGAosg61sKPW7U3hJeBA94itGq/b5R6DwOVh5eClzFypcx1EE5UlXNOWkXH+HWJZMvFaKxxp9mJm8PMpQyuTYLBpdjlIHK7a1Gu8RzcUrTNTcqL731/nGi9uMGhE5GQJQFIIUEjLULIAYWpSKFSSHI/EkNXsfRwe0JGXLbNKCT0NkKSoAqSHIFa0CXUL/OCDPd8z2qPv7eEwct8yjsaHcg0p3eGrQ5B+W1Se5qPWCzcQGXhkuWLjTfzMcuVl1cbk2vc62g/wWAorWoo+7jaIJ8utnbShq7X1pBTNWiunqA0LkXffeCcNNLAJoCC/y0EJ4lSG/LYBjSGpmMp+naGJ0dMmBKWJNPIU1L1I/lFbiJHiLBGxemz1vV3iyQhMxKXO9DtT07wbJ4SgpHK4DjmJL72b1EFSSBxsyubr97dIOwmHLBS0AilDc7UFhaC8ZwrKaWLcpBzB9bMYeqaSlgWADPY08mhpTtaE4NdkpV/hB8k+TDUb6QPOnkWrr9KU+MMNNfP+kQzAd/Tau/aFSCQYqbVix3+wIFYaU7xPiZh8u31gjB8BmrUkFBSFWKwoOWdgAMxLaARVaQlNvQPKKmv9vHRsMF7GIKAVLUDV+Xqe/wA46BzRb4J+glOPSpRUlLlJzCoBSQoEFjUEMhNK3NosxIKsNNKXokKc6pSzZu9TQb6wBieBScwrORVQVmSpRGUZswOQBmBcPRnrFv7KJdE6UuYmbmlmzlmVzJzFs1FPbU1pHDPN/wCNHo8KdsppmClTZErxUIWUqmIfMpNCUTGGVQrzqZ3sYARwPDqSf3TFnYTFkubfjLwbhcQZcpaJiQheaWpALjOCmYCWuQ4QbEfS04TIln94taEp3JcldwDdqv2HlFIZHGBKcItt0ZvivsyiTLStIqPfSVZsudJVLNuiqE7biBE4FdSQwFaggkF2LehaNvx3h374gMBiZeVx/wCqlihtGJCR2WqM3LwpKQkWLel/lAhm5KxJYqeit4vJllgUHMAzsBS5U4DqqQK2geSWJZLVfq/pF3isCuZQHrDE4EoFeY9h3NSKw3yKibxlRNAVcA99+486Qpw4INDQDdgGSxpYOQH6NB0+TqAw0ZvpAPiZTdj0u7H1vDpiVQiJIT7wS5Yvc0p5GsSpwFySRmLhrG9a9TbrEGHlliKubQShZBAZ2e1zbrb9IzYEV07h7kEF6se9/lW8EJw4OZgLKYNfKlz1Jp0vB01IAq4BUN9nLsauaXiHEMw2/eEWo7B9adNGMNyMlROrAqlh0pUBYuklJYG9APkWieXhss3lBaoqG7mott5Ra8Fwqp/vFWQcpLsQWJAynQ0r1JjYS5UtKaBKMx3Lnmc1oTStTqaRzyyVovDFZhUYYl6ODdmFrsdCz/CkaDhWHxKpKAmSgoZKxmU5fNnFWAJc0p8oI9puFSijMlWQpLFsrKJyhIU5FM2X01gTjuNMuVg5aJhISkspJIfKZaQsdaEg3r1ibbktFIpweyv9pJSypHiJZTUYuliovoDmzeUUk+QcoJKqX0HLk+Jc03BjT+2WOUcRLSGHvjW+dQ0vWvXzcVU3AFazKUVJKg4d3KuVzYaKUWO8Uxf47JZHcuiDBTwpJKdSw0G5I+D94Kytfr6Ur8Inw3CZcoBKsyySSwKUs7NzF6jLb+J4NwuGRMOQIU7qYBVbDKTyMbPTeC007GjF1sqFSC1n+6QHipVSToB9T9I9RkewDB725XqPMAPf4CM/7QcGCF+GuSE0bMg1arPTm1qdvKFXJdgUoy0mefTcUl8pOz3iGWgAgBTk2o4r1j0fFf2dkS/EKAqWU5iMwzjMA9MkZZfAxKBMlICxfxSVMGdxkAAvqDFkTUeXQBgeETJx5UKIYdB66iLo8KCQP3iTpy2HbU/zcOASKJGAx0+YSFDlY585TLBcgBJSAkmpoIROD4jnKR4hyls3inLQk3KtydNTD8Qql4LHG4OZonMpnABBV5JJzX6ecZ+bLNQpwrV3DdIv8LwafLAEzFGXmZ0odRoDQqUwDAmvztFkcIkAZsywKJM5QUBRgwZhTUU7GFdRG+Jz6ManBKJ5BnDAkpBYAhw5LARZS/ZzOlDnIpzmCQpZ0INCzs1AWjV4XB0qH2IzGiaMAQySdiTQXhuNmeGl1ZUcpczJjXNwAVEDyMDn6HjgS7KjC8FlyqJk8wSklRIKkm5LVILaBhFiVS0hdXIOdgTU615QO5LRX4jHCqGzKCQWGZSRXYcqztSJ5C1JytKmMQ/7uV4aU91KZRJ8h1gN+yiVdFjhlFaQtIICnIAVLOp1yGvnCxUKxKyT/wAus1N8QgH0KqR0H8Av+S2x/B0DAzpj1lS0qDBIqVANmCcxFWvW0WHs3IQiclR1KQA7OShQy1oXs3WMxhPaoGQuRNSVpXlCykkMlJK2SwO1SdjaBvaDGqzJWgqSxQGZaVpIfmswDhhq4jz1gm6TKvMuMn7NfhsIZspBWtSv36QxJqlYLh3f8I9TvFX7b8OSqdNlSsqEylS70AWscwJq9AOtIE9mfajKES1KQwWlQzqygAJuTTMz/wBKwntNxBE2bNEtSVJKipSnQPEyqKksdToAKkCwrDwxSi9knO/wG4fBrVgB4k1IMqcnIvKTlZJOpBZykd+8H8M47KlFYVKRNzLKkvYAVIA2rQRkZfGSmSJAUUozFRAVV3oxJfy8oDVi1GqROLaqC2ajlwGDHf4RaOLbJynqmj0qTx7DhK0qwyAClTqfWpft+kJM4JJMhMtPgqmmYP3gWaBQ1DWFvSMNK4gopIUlYUyn5FtQVqRo4izVLnByEEsSDVI1A/NEprj5BV9Ccf8AZiZh0gkoKVE+4p60OlReM+MISAQmhteLg48klMzMCSSWpQnQa7mIf7yQOUKyigDatS2kPCb6EkiomFUtVQRRzamnk8L41MygcrB21boPukWv7RLS5C5bqNSpnewArTaBDxIJopIUNCGpXoaC9NorzvwLVA85TrSRRJCbjqaekT4eQlYFGSCU5ipKUuSFMDUksoaQXK4ctYcIUoFmYN8fSsRJ4biEyRLEibmzlRIc1yAC1MrtzPSDdrRSC8s0q+Gqw6FGWpJSkJUsoMyZlzAs+VDAsNAWiDFZgsImL5iHAInCn/tsPpBGOkLluJMuZNTMlykKKRQTZSTKmJYsWBTdt4TiXFJ86aFrw2JKEpUGEtLhRUkve2VIF+zRBrIpOkXjPreiLD4VU9HhpWCmYSh/3iOdL2UuUMpBTc6hhWOwGFSeVbkoZLlZVYXBs1NIAw3FkpX4PhqSc4VlW1CVlZzAnQKFK99YLwDoSHcAAPQ9BWGinLvRnP8AcT2mwbZSkkhKSpTKzGigQWOg3tW9Yr+DonT5i0icqUEhAVlSnMXUAEl7NmPoRRzBPEZpmlIQUsc4LuBVNRQbaRJw7g2JI/dzfDIz+Ic8tuS7JF2BFT7zHaCmo6sS03Y+ZwcyiM2JWUs5Aly8xDNQtQs9ejh4LlcRyIUUHKKGgckZPxEkXOR+5ikxHDcRlDqN1Zs2VKHdgRUAUdz5xLhMMpCguZikCtWUgqe+pZodSjJaKOLXZscB7brRkSahgE/+RSoF3ZspL9oC4txL9qmBRWzUIB9wBRDPoqh0Ou8VIxWGSKzJZIP5lKU4DO6QatTtvAUjichGY51F1KIFXKS1XpUlJub7XgcX7EUIp2kafEcbnKlmUZjoCUvdrqVWrNlAoWpFHNxuGDZ5iVsKJBzsdxkcH42Hkq/aOQkES6AAMGYqd3BUSWv2o3WKLwsM1z7pZ3VUGm9FBre71FIboZRRcTvaqUKJJIAb3Gp0KiG0oxECr9qkkEZCoHqlPb3BegreIEcOlqWRKWWGoTd/8SR2jQDgCElKJ81alFgJSEpUoEswIAASbUvHPP6ni6rZVQilbZTjiTMUSQC75jnWp9C6wWPX5QQnic4sQnLdmSPqQTv3+FuOF4MPSaog2CkUPVlEH+UTHDYTJnEhagzHMttRoARXvHFP6s6IpdpMx8/x1EgkkM3MoVDuxcl/OJkSl+8VIq1c6HoKe6h7dYvv72wyAQMGkjYrJ/8A5iTC+0MsrSE4SQnMQly5uQLU3gv6ibVm41vi/wCikCiGHiiuxnkfBYB9I44cG/MekpJ//Y8eimQ1EokjqJQ9GKi0RLzJGYZH3CED6Rx/fJ9MRZL/AE/2YuRw3lFF/wDtyt+kuOjSTPaIpJBmpBBIYpQ/wTCQfuJ+/wCitS/1X5PLV8GWLqSk5iKAl3YNTUXbVofhuEKUQVFTOzJDnS96Am/SNYZCcxN6n5loIlShH0fJHnLG/ZQJ9nUFLc5UKhRNbNVtOnWLDhnBBKJLFyAL9QdXax9YuZYA0+USpSNvlC8mOoRXZUK4QmhU3KLkAU1d4D4hypKJaFLoxIdmeoSQDWLPi+OOVaJSApYAJBYqKdSkGhjLmZnVzLW6WGVPKQ2hDPGYrrpB+MmkoJBymlCkgcywn/KWMTS0TXBABcqKmz6jMC++bqICk4RK3Z2f8Ry2sBTcXbQORFlgZSmczikkpykqSFBD2CEqCc2V0s9XBPWHFNE+NdEOOQrISHBHNR2G9SSdoq8JIdQWv5GjWoIPXjUoCkJVLWXJzBOVbkgkOksRSzNtAWHx4JoD8fKNXHoKipdstpExIcgrc1LoUB3MAYnhQmKzDOS4/Aq9RYCJP2tLVUobf12ibBYkXClU7aRnd9iP0QJwkyWwKlAH+NmGjggNB2YhiFV6lx8mMVU7F5lMq/8AOsO/avhG/gWyxCSE5ElSHUtZKdSVEgUagciIlqmj/vLp1o3r84DXxJkmrtA6+IA+8QofEQbkzWLxPDKmKCvEdfUhKj2p8IJkT5gTkWpRS+ZgpAIIGrEnXZoAXOSaJGdJuAS42KXsRE3DZilcjJWpII5ikMf8SiAoNUV02MPugXssFYKWEZxNnBI6oU1OqbU3ifBcVM+UVBRWUkywSEhbFMxKc2Vs1Fhjo7QiJspSQicggM1AG7B1NtZUDScL4efwVFL1CFBLA7jKU5WpofrAlFSj+5aK4u6NX7RSpHggzUgs+X3vzEO6ejmu0URwcpByiTKJWKDmKqpISZeZAZiAo3fMAGvGe4hicVnOeXnKQzgpWmoe4JB1NbVpGlTIHj4Nh/28HmAytmr4ubrzB/5RCeNxXZbHlUm7Q7CIlqnqwnhS6DIJoSM5ngVD2ykugC9jEOG4mmTiDhly5S5OdSVrCecEry5gp6BJagoQ5gaXjgnGGZTN+0FYLB/+qDqH0t1itUsLCj/HMr/nVC8Fv+Cbm3r/AKzTy/ZN5qkMlkkuSNte0Q8QxuGkJV4eHlz1JSlRVMYSzmzZMoAdRORRD5Qw6h7Tj05sPiE5ieaWCbEh6uwrasYtHBVKQpQSv3soIHLZTj3algdQzRz4IKTubZfJklJJGj9meKiY84yZErK+UIQUuQAAVXcBSgQL0MWnCSebIt500KAVUKDF1NT3i7vuBGe9jpRUmcghwnKEu2uc7OA8d7WLMuWFIJSQpNQ4IISpQYizEA+USzq86xrVl4RXxNl6jDgTF1SnM2YWAW3OBRr1p+aAMVx1Ej91MlrmkuwSoJDhTM9ToLCNWUAkEjmUEFRP4lGWl48z43My4pRqcqAd2912f7rEfp8ccmeSl4M8reIsP74wKyPEkYiXmoFJmmYHcCym3iy4fwWUpaJmHmKmoSpBJBPKXCsqgag9Iwip/wD007Gvd0xcexvElysbKCFOJpCFpuCFKWGPUZQQdI9LN9PcG4utHMsrX7nqkyY+4geeKU+cRTFsR8oGm4pnePj1F2dsIGW4jxZKJq0l3BNgPrHRn/aLEf8AMzf8X0EdH1MPp1xQHlo16vePc/OJUKgdfvHufnDkKj2aPP5BaVxMidAaVw4LgUGyfHYJE5LFwRUKFwehikxnA1uPGl/tCA7KTSaKUDuCxLPfeLqXNgyTNEa6BxsxM+QiiUqUgAgFM0Fz3IqdBQGHJw05Izy69UMvRiMp5v8ARG7mIQoVY92+sVuL4ZKVTKnWoDXDaQiUWxXBnnyhMSoBYKQ7urltf32MEHHKqrKpYpzO9KOxH3WNQvhZQlkTVgO7Ehadfwq7j01saLEypTlMxBcBX7xCAlQ2KkoFN60N6iG4Jk6cSFQSUZzlQAqxCnq1W2NK0uIYMWmwUPK3ziKdhpl5WZaWY5F5jSpdJS73oHvA0uWkK515FZrLQKUOoLip1FoT4wN2FzpZSoF3f4U/WIlTAgDMafXW8TYXBkzG5AHcEO2rPTcAEwzFyVBKQJRV4YBVNASoF2zAgigCj6XaAo2zcSvnqSUqUgEl315QbfesVy8USXZmDGNL+xKCVJVJVMJZYUllpSmtzLUzM43sdoEm4AZCfCWhI95XhzCBlIBOYkt71dKiKxa9E5QfsqsLmCgVFgerdWd6Wi74Woe6AGIclRIzHRyB9IEm8DUA5Ewgf/jmIGjB1JveIRhJpGYJUlILG9CGuzVgyXIeD4KqNEiSjK/hSyADy51q1FeYtrTyiCbictAEJJJDAB925dtgeukCCeoAADRnpffzMQoxDMZhbm0saU00+7RKUH5K3e0g+bxCYhnSSWrq/dqEMSfUQk3GuHAAIYEUYbOCzG1esQYUZyFzCyHDEOSsXYBVk3fzi3OLlsMssKcEUGgADFvIO3pEZJJ6RrrtlAjG510cF9xelS9tS8Nw00i9gSWa4Ki8WeNloYEoCWALpCXA2tUHrUGsU02gTWmX41Zx967RZRtdE27ejVYTEqxRXnWRmKS7VdybfdosUcAagnzAfeJBIqaGx1rGQRilS5ZyGhDKdgAW3JcXFjcRY4Xi82qgpPuNlzp8lF9mNI5Xgl+no64zjHU1s1HDsD4OZ1qmA5feJpVgLmlX7wJxThiZ/IpeUUL/AOUp+sDezuNmLTM8VQJdNXBFa3DtaCMfg5ikk6aFJdjpaOHJjnHOm/yduOUJY3X4NN+3JWrlWDypYWUGSE28jGPx/s4mavxFLyvQA3DU0HSE4YopLhWazihSb3a194LnFCUgkc13cuHs2xhEnhytp9mhBThVFcr2Ko/iClXbYv8AlgnhPsr4eIlzCscigqnR6W6wDM4qHzGgLAuSH1B8q11gad7QEE84GYijFvzCjO3TyjtfzSjSfZz3h9G8nYoOBro0Dz5wUk3MZWXxHMkKSoguAQ4cGnnCq4uuWl3fYGouL948hfQST0egnFK0Z/j/AP8Aczf8Rjoj4ziAqfMVZy7R0fRRjUUjy5TVs3a7nufnCAQsyXVXc/OEEuOkkOhwMMywqYxidJgmSqBkpEESZXWJyGQUDEa1CHlA3+MQrAhEMxkCYrhyF3FRYihHnBWcQ4Ki1k6RSn2dY5gSou7uym2cD+usNxippTlmJE12cLGUJY/hKAyjRwS3aL5MPBGsYVwMhO4bKUr92qdKJD84SpBIOUsodRr/AFFxHD8Uglsi2qfDUDqxOUsr4HSNfiOFoUCxKSdmNdw9jS8U6+BTpRzIWuj1FQ2wBLeXwgUhXyXRnl8UJOVZKVhn0LirkNE0vGK5nmEk0dgHGxKS5ttrFxh153ROl+LWiylKSCxDBKw5cNUPpHL9ncPiCnwJiJKmdmJDubpLEGwcONWjcPQHL2iqlcXxMtZZwkhgQRRJYC9qUb5aBzOLKKjqDvUn1D9IPm+yeLQ5KQR/CoOavRNHiqxMllFMwKQsCzEKpQUIrG3HsDipK4senEEau9G61DWhkjiLEEjKKiti+/mIWThXDBSdKqGl6AGpp36Xi4RhMOUkEJAo1XOrElhmUA7m1bNCuS8lIcoRAps4FmLGl6ioqGajvaB8PMqpyBVwxNRQXNYTimCVJW3NlLFOYV6ANTQ/yivxKVlZUxygguRQ7ObesMkczk+i3OMSXGhofl6QLi57cgd0kKBF3BqK6MdNochDgsHIYMzFyQHe71+cLicAp3Jyhx+FSjpWgYtXV4AcbqWxmDKnUwJahZ1FiDcWyjyvBGHlIemYLS5AQ6kkJd05RRzd6gAQuAlrTLzuUrJdrcozV3uIMmylK90qzE1DLUocpBL2IajPUE01ibdM6pSssMGsJzAukqyu5o4FAkMMulK3i6lTBlBeu4jD4vAF28QuKhwWI/S8JI4hMkllco3Fv03uIjLHy35LQyJaNxMZnYKP8SQqulTWCsPIlTAcyGaroJGmgP6xnuH8aCgASAXvp6B2q/SkWGBxjhThspKb3sUqHcd45p4b2W510U/FOBLXOyyk5gKu4TezZiA/R4ssLwNEsKJlFJUK50EilTUgpJfYwdhprKKhrfuKA94PTxLKRVru0Cc5VxFjjV2jG8aVLSlABQgEkukJFANwG1+EVGLxAKktMKg9nSbORYDYR6PieIKBYkKSfzAHypFbieDYWa5VJCTujlP+lvi8HFPiqdlZN+KPNuJo/fL15jHRvF+wuHWSrxJozEm6N/8ABHR2L6rHXn8HE8EmyZSq+Z+cI/f4RGq57/UwqY6qEJXiQCIREgSYBiREToP39IGSDEyRCMdEoPl9I4mGOYRo1Bs4qhQqGKHWFBEMKSBUPzxE4hcwghJkriREwQPniQL6QDULPwyF1IDu7ihcWL7wJi+E52LhRAIGcOz1BBuCPu8FhY2+cSJV3g2BxTM8nh2IlVC1lWrnOC1rlwAXo7ww48TRlxEkL1zsDl6ZjVF62uT1jUeJ2/WIZmHQo1SlxrqIKZN4zD4rhMggeDiFpcM0wO5sWypJUHsw84B4hwzE4dRzDMPzoOZNqgkWOkbnE8IUbTFEB6Eu4NwCSSkHpAUjBzpKSEKe3vEqLP7pIHusBpB15EcZLoxkriKmylTCl92IDpNzW8Lh+L5KhKWNKpFKNTakanH4pSyUTJGZJAoJealzUDM4Lm4iDEez2GnS/wDl1mXMehW5JpVKuh0OnWNwRuckZ3C8SQn8I5t3LdjcUe25iwRixR1hj7ySAdSQRvp6QuN9gp6FIKFJmZqNauV6MS47t2iuxHs9iUjN4SiP4SlTAaslRLX02gOAFNPtFkcSg/iASAKBNcw89KWrSByopNJjZgU7UsxejN+HtFMFzFVyqIoHIo7bmjwUnh5WKFFLgZj1qwvpaEcK8hUl6LHMzMvcUc3Yt217H1lMyWtISfeq4JLXDEA2pFZ+zAEZlB72I+P20SpWkF/e7vo1nhWg/Io+Bf7t5v3asurGo9R36wbJCpYBzsQ1XUQVUoRYCr2hiMWCQlk1YA9OsdPk53SFOx94Ieg19Im232PDNFFlhuMqKgkgOa0ex1Gm0W0jHhSSQ7D59Q9IyMrFiUsqUM5sCdi7+6xBY9IFRjSFZhar15SLtWrWvtBeJMdZfTNUOJKUoJS5B2L1GnSCZfExmNFM12BG4tGSw3EcqSBck38rjVi0P/vMZVZveahoQ/0hXiRllN3hMagoHOBe97mOjCyJisodXzjon9si33DNQu57n5wj7Ry5oc9z8zDAuO85rJkrh2aIge8SIL7QGGyVCokaIRD80LQbJM0LniEq7fYhVLjBsdm6QoX0iJR+/P8ApHCGoFk6VwmeGkhr/dBCZoxrJEqiQLaIAqFCo1BsnE3rDhNiD7+Mc8AIWJkPzwDD8xGrwDBfiRwmbwKlcSpWY1hJClJuBAGJ4GhViUn4em9INEzeFzjeBdG4plF/dOIlPkmqLgpGuVJegTy66vAScbiZfvzAoJs4KXLsQoswFTU03jWPtDFpe4f784ZSJvEjN4jiYWnxJuGzBFCqikVpylJIOzjaB1YbCLQ0pRlzDYlRmORZJzHtUVGxi+ncMQS4BSq7poRq4tWAcZwbOkBYEwA5hRIU7alIGYF/hBuxHBoo/wDhSfMUyTK/EyjNSHNA1A4UG/EB3MU2P4ZOw+YzJCkDNlcjXoRStxv1jTzcN4a/3ZUhLDlWFFIPRQdvOH4/jU2WwWhC0H3iEpmA2IzZgdACKD4UdUc8o2YyTOe5ZiCMzvdyLecTJnEgkbONifQZo1CJGDmsVoCVF28PKl/8QT+MF9HYh3hivYw5nlzUKDkgEKSQGGV6F7PS2kBr0IoGS8OYslkK3IALM9+0IrMBV9qxoMVwrESwfElzAlD1BGS5cvdiCOYs0VSpxG4swUSKEEuPzD7Ea36H4r2ASZp36/SJTOqCWIN2gheLQSXlg2Ysz1rpV+vwh0vw3JSWcdwKgPV6atcW6xmBKtJhMgKyhlU8932jojw+IQEgFbeR/WOiei5cp9rJBclRSbsUlxWocODeO/4qw5/GRX8qqt2EdHR0URWRij2pw7PnVRvwq6xIn2nw5P8A1LbpXr/ljo6A0MsjHK9qsOP+50olf1AiT/iXD1Pij/wmfpHR0LQfkZ3/ABNh2/6v+hf6RKPaCQ7eKH/wr/2x0dGoZTYkz2jw4/7gp/Cv/b0EOT7QyP8A1BRvwr6/wwsdGoPJiJ41JJbxP9Kv9sPHG5GXMJlLPlV/shI6NRuTHI49INpg/wDFfb8sTJ4pK/OPRX6R0dGaGUmKniks2WKPorr06QqeJyyCy/gr9I6OhQ8mL/eaCWzBw2iv0hyeJIds1dmVs+0LHQApseMcgqyhVWJZj22aHoxqTZT1bW58o6OhRrCZjpBUqjAOfgLQyTiUqZi/qPnHR0Kx/JKpLVNHD3cN5QuQggNU2Hlmv2LwkdARh3gKdm8nERLBBANzQDf0pHR0axmKrDHVPxECzeDAucjdQ36x0dDpiuKZXTuCzCliVLQagKUCKf6gOj7QHOwSkJcZkrTRIKgpDVOViXTrv5WhY6HRCcUmOl8YnpSU5SMrqLqBDNUBi9YfN4umehSJ8s5bkggEEWKSBQ+Rjo6DbJ0igPBZKz+7UtLbgFw2xIb1gbF+zk6W5SykAElQYNR3IJcHs8LHQxKSRSqxZJcJDffWOjo6HpHPyZ/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2056" name="AutoShape 8" descr="data:image/jpeg;base64,/9j/4AAQSkZJRgABAQAAAQABAAD/2wCEAAkGBhQSERUUExQVFBUWGRcYGBgYGRgYFxgXGhYXFxgYGBoYHSYgFxokHRcXHy8gIycpLCwsGB4xNTAqNSYrLCkBCQoKDgwOGg8PGikkHCQsKSwpKSksLCkpLCwpKSksKSwpKSksKSkpLCwpLCwpKSkpLCwsKSksKSwpKSwpKSwsKf/AABEIALcBEwMBIgACEQEDEQH/xAAcAAABBQEBAQAAAAAAAAAAAAAEAQIDBQYABwj/xABGEAABAgQEBAMGAwUGBQMFAAABAhEAAyExBBJBUQUiYXETgZEGMqGxwfBCUtEUI2Lh8QcVcoKi0hYkM0OSU5PiFzRjs8L/xAAaAQADAQEBAQAAAAAAAAAAAAABAgMABAUG/8QAKREAAgICAgIBAwQDAQAAAAAAAAECEQMhEjFBURMEFJFCYXGhMlLwIv/aAAwDAQACEQMRAD8A2vjEEgEgAkAAkAAGgA0DMPKJBNV+ZXqYyPH/AG8kSAvw1ibMdQSEMQDoVEkctdHdj3FL7K/2jhppxRUpZUkjK1iySlCGAAF/e77npeSKdGUWeimYr8yvUxyZitz6mMhO/tElBKFZCXKs4digAkBnDEmhZ9DFBj/7VphKhKQiW1iedRr1YCl6djAeaCDwZ6qhZoMxqWFTdn+QMQcU9oJWFAM6aUuzJGZSy71CRVuU1tSPE8f7d4iejLNmE8yVJysgBnBGVNCC9zUN3BrV8XmUqWAYOSr+kQll9IdQ9nt//wBSsIEvnmv+XIpz0d29TGg4RxyXiZYXJWVDUVCkmtFJelux0Jj5v/bARYDSgH6xaYPiq5ST4ZbM70SaEEF3BKrmJLK/Izxrwew8V/tLw8lRSnPOUCx8Mpy2/MT3DAG1bh6RX9rpzv4ByV5c4zWoxys7u7uK0jzD9ou7M1WOgawHlpDU8UANAXO7HW1qGxeFc5BUIouva3ihxM0zEnKJqlKKSRyszB0nmA31psQKzDYkyuZSqkDKQ5avWnqPPSGy8Sk1Yly1baaUdhR2akSLSliohRDiqfdJ2oBQ/XzE5SHWghfFCpQUVqOgLh3J3u7escMaQSXLs1VEfEmmlGgZeIBduVhUHKrmsOza7bw5chDHMyqE1IazlgFNTqQawowzEzVlIKVKJ6Gjd9uto5JJl+8sXsbVLvA2IWKJSACWo4NS1HFKecPVLKLmoHdg70Y2uHPWDQoUmSpqqo4GZRDm1gk2bRxaJpmIDgPmNaZiQQ1f6VgOTPIYKUATm5gU+QLEU/WHJwi3fOCjTUgbMHYPShha9jCftpqzqZy2YhYAFQVPXX0huC4wpQyhOm5qx1e/m72cRKEBKuYPcKJ5coIqwDv6UeBVS0JoKkudgATRxoB9YaosxYIxAJJLpJoQVGurhnD+e8NyOoEFVH1LHX5C8BrwSwygAxGhppuBlfYbRJLUsnmzEpALOwdnFhX6wKMToUli6+rml9gd2LjpEayQoBAqcx5WB6uahMSIlihKcpNzUG7s5LsTu5gVBAd22YUYabkwDEawRqbWq/3pDs5NiQRvCmZmtv8AfaOl1vRtd4NhHSJzPVupJa4iaUFK/Ga3IPUNQWt1eIkJDlwDX7tEiAAohKRSofzOsZgBpuMUgsVl6Cg06wRLxKgk+IpSgK0Uadzr2sISbh0qJUrKS9qhhs2tfpESsYlJ5kpJp7pO1wRrB7B0OmzMpIYp2Ju2hLx0ucKsxJ0Ioe7noPsRAcTylkgVDGou4e1dtoVJQWUClyz5mvr2enrBoxODoAXNR+Ku1fIQOlyCbNpV36GB5s7K4909LEAt3hE4pWpetf1trBSYLJkqkkAlBfodqR0RysVT3U6/hB13joOxQYqGytesLLmgqFQK0Jox6kD9YFUoOfOJBN8+8PQCyxc5zQ1PUH4sN4AnoUGJDabamJMLMYu5DVvUEflN3tDcXiQokkkkkuYCC6B3G0OCxt8/1hueGkQwpOidWlPvfSJEqajMXvAyBWJ0zA1zAYyJVrLcxLbdTo3lCyL+8fT5mIgC2hHVqecE4ZALsR9fSsIwoJTKSiovveCFKUSClgdQ9D97RAZJykAWqT89aw2Wf4gP4okygSEls2ZIO4r5kg0Lfp3dh5DmuQgjZhU3SrSlHpYQCiXlWHZhb3uZVxcQ6Zia1uT/AFZg14YFhQkZA45Uu5JLi1HJcny3gNaqulQcGyiAHN8r1Ir5QVh8UK5lWAetNNGc+Y37wqBKBzIAd/xWA/hADGN12AalShzJSSuqaMCA4Ygkc2poBeJkz21KlFwVEEc1WA0a9msXNYbNmIVRwKmxyg9KD5QMvCB+VRXd+lmHMfj38t32EMmKvmBVzCxIDUqXo7XvEfiArPKblmS2x111LkCkBT/ElkEkZjSrlvMUgrBypikuSCBu483A/TSNVIxNisQWDMVFqMGJL6aCn9YfImrPQDq1qdwKaRGMTkGVGYjt9vDZ01RapINgGcs79tPjC0EKmyqWBYgs5VSvQNbV4EmywXUDf49YXOpLqJYaO9TVncawklOa1NRQ6XFekYJClLHr97w4zBUWOlfthEisMWABFST327a1iOfLyDzagdvTSkEAwOBzAVfYj+XnHSpTuQ1qPr5XjjRDXPSxq9X1gcTSGbKFV2fyYfA1g1YLJVHKRnqPI/KkccShRDO4s5Px6QJ4pNKAekNE9izg+TRRIWwiatSwxOtR56dYIlSUMQmjhiwIemj/AFgLw1aNlarMB5ubw0IZ3r00/nAoAVMULFJNAK1tZ2NIakBmYh9n+sMlrAvbu/zhEzBpeNQQuRheUVPoN46OkzVN/wDJI17QkDZqRUntDFXt6Q8gvEddYqhCRCfvWOTKBLD40jjWtm2iFTkwDBn93nK9L7v6REZXMRtSCsLP5Qkjp8YLHDADmDl9qVJpC3XZTja0VRSNY6Wh2YGFmp3h+HmMb1+/SDYtbCZXD+VyoPdr/KGCSpJdkt0P6wTkLVERKmOQkNsHHwidtj0S+KRegZ21/nDkfwhydKj0YP6QqpooS3pW9OsTIUDW4F2AhWMAoQUUWTuGftswhgmtpyjUhKjet4N4hPKQOZyX2+LwNNxQdlJBtUClRsXhlsVhErFA7/ECxFKmsJNm5C2SlGoAoa1e/rr6QlSMp5SWdikN66o+vWHqKcvvKIZg7v8ANoxiJLEfhTXR32NzDRiiFEItvr1LiIv2chOa3zbp96Q+VMYZdT9W1hqAg9M0mgISSRcnvZiG7xH+0qSCNrk6uLlWvQQLOBzeVHv5R0rOrRW4IT5O7O1IFBDGdNczWG5LUIFK7b1hmExAHumtKHS7gBrWMRTCoKLZyXYu4IJ2HWJ5OBOclRLgHM4YijChEACJkLzJIKnU7ijgdDo/rHJ2q+384jKk1YClXYCrxyA+hDOTCjj8hNnYU69T62iVCiL0GpPTeIFzSU0oPjrvEYwhUXuNyWAHWBRrJZgJbIRXU3/SA8Zh1e6gfxGutRcsBfvB6uHkDtsXsxivm4k5jm7XZvheHi/QsgPw1OXDNd4lmoLvQ+e2+0NzuafHaIlOD200ipMmQsaM4pU0Yira7awxSokw0kzVUITSpanwEWaeEIA5lrLiuUBgba12rCOSQUrKdKOrffSHpWBpX1gvFcPCEvnSqrMKGo2/nANRb1+9IKdoBMiosfhHQku1x8Y6NQbNUr2Zkl+aYBUcwRYFR3FeUxFL9jEFQTLnlyrKHQLu1xMsGVXZNqiLbHS0szl8wCG1OgtU8iR/ng3hCvDC1l2lpURUMosUg0pVSX8zvEuT7O14o9UYLinBjJmGW7sRWouAXAIdq31ivXhCDcEDbaLLjBWCCoK5wSCrUBSk06UA8or/ABxRqb/f0ikW2jkyRSdBGGQH90KqWvdtRf121i5krKQkvQBi5vT5xVYOeMwc137/ANTFp4HIK5mHUFnDMfSEkxo9FDNFQOloMkTQA4AHxPnA+MkKSpyCBo+rJDs94lkSVtVBozUalzeGfQvkmXMOblD/AH2gch5gUGZxsOpYUMETpx/DytoWBAqd+WIPALktobUDkMG8yICGomkSAQVEl7uPpBUuYhI5T3Ni94DCTUBksRQ29e0KmWyny92t3+kBqwhpQFhlAEEM4Zx5xSLWoitW30HfaDJ+K8ixAFPnAcmU7no/31hoqhWLLmN/R4MTNGgIppSvkbEbw3DSqOzjXVoNThcw5fJ/k8CTGiivKuVtqd+8W3DPZ7MnPMORNGAosg61sKPW7U3hJeBA94itGq/b5R6DwOVh5eClzFypcx1EE5UlXNOWkXH+HWJZMvFaKxxp9mJm8PMpQyuTYLBpdjlIHK7a1Gu8RzcUrTNTcqL731/nGi9uMGhE5GQJQFIIUEjLULIAYWpSKFSSHI/EkNXsfRwe0JGXLbNKCT0NkKSoAqSHIFa0CXUL/OCDPd8z2qPv7eEwct8yjsaHcg0p3eGrQ5B+W1Se5qPWCzcQGXhkuWLjTfzMcuVl1cbk2vc62g/wWAorWoo+7jaIJ8utnbShq7X1pBTNWiunqA0LkXffeCcNNLAJoCC/y0EJ4lSG/LYBjSGpmMp+naGJ0dMmBKWJNPIU1L1I/lFbiJHiLBGxemz1vV3iyQhMxKXO9DtT07wbJ4SgpHK4DjmJL72b1EFSSBxsyubr97dIOwmHLBS0AilDc7UFhaC8ZwrKaWLcpBzB9bMYeqaSlgWADPY08mhpTtaE4NdkpV/hB8k+TDUb6QPOnkWrr9KU+MMNNfP+kQzAd/Tau/aFSCQYqbVix3+wIFYaU7xPiZh8u31gjB8BmrUkFBSFWKwoOWdgAMxLaARVaQlNvQPKKmv9vHRsMF7GIKAVLUDV+Xqe/wA46BzRb4J+glOPSpRUlLlJzCoBSQoEFjUEMhNK3NosxIKsNNKXokKc6pSzZu9TQb6wBieBScwrORVQVmSpRGUZswOQBmBcPRnrFv7KJdE6UuYmbmlmzlmVzJzFs1FPbU1pHDPN/wCNHo8KdsppmClTZErxUIWUqmIfMpNCUTGGVQrzqZ3sYARwPDqSf3TFnYTFkubfjLwbhcQZcpaJiQheaWpALjOCmYCWuQ4QbEfS04TIln94taEp3JcldwDdqv2HlFIZHGBKcItt0ZvivsyiTLStIqPfSVZsudJVLNuiqE7biBE4FdSQwFaggkF2LehaNvx3h374gMBiZeVx/wCqlihtGJCR2WqM3LwpKQkWLel/lAhm5KxJYqeit4vJllgUHMAzsBS5U4DqqQK2geSWJZLVfq/pF3isCuZQHrDE4EoFeY9h3NSKw3yKibxlRNAVcA99+486Qpw4INDQDdgGSxpYOQH6NB0+TqAw0ZvpAPiZTdj0u7H1vDpiVQiJIT7wS5Yvc0p5GsSpwFySRmLhrG9a9TbrEGHlliKubQShZBAZ2e1zbrb9IzYEV07h7kEF6se9/lW8EJw4OZgLKYNfKlz1Jp0vB01IAq4BUN9nLsauaXiHEMw2/eEWo7B9adNGMNyMlROrAqlh0pUBYuklJYG9APkWieXhss3lBaoqG7mott5Ra8Fwqp/vFWQcpLsQWJAynQ0r1JjYS5UtKaBKMx3Lnmc1oTStTqaRzyyVovDFZhUYYl6ODdmFrsdCz/CkaDhWHxKpKAmSgoZKxmU5fNnFWAJc0p8oI9puFSijMlWQpLFsrKJyhIU5FM2X01gTjuNMuVg5aJhISkspJIfKZaQsdaEg3r1ibbktFIpweyv9pJSypHiJZTUYuliovoDmzeUUk+QcoJKqX0HLk+Jc03BjT+2WOUcRLSGHvjW+dQ0vWvXzcVU3AFazKUVJKg4d3KuVzYaKUWO8Uxf47JZHcuiDBTwpJKdSw0G5I+D94Kytfr6Ur8Inw3CZcoBKsyySSwKUs7NzF6jLb+J4NwuGRMOQIU7qYBVbDKTyMbPTeC007GjF1sqFSC1n+6QHipVSToB9T9I9RkewDB725XqPMAPf4CM/7QcGCF+GuSE0bMg1arPTm1qdvKFXJdgUoy0mefTcUl8pOz3iGWgAgBTk2o4r1j0fFf2dkS/EKAqWU5iMwzjMA9MkZZfAxKBMlICxfxSVMGdxkAAvqDFkTUeXQBgeETJx5UKIYdB66iLo8KCQP3iTpy2HbU/zcOASKJGAx0+YSFDlY585TLBcgBJSAkmpoIROD4jnKR4hyls3inLQk3KtydNTD8Qql4LHG4OZonMpnABBV5JJzX6ecZ+bLNQpwrV3DdIv8LwafLAEzFGXmZ0odRoDQqUwDAmvztFkcIkAZsywKJM5QUBRgwZhTUU7GFdRG+Jz6ManBKJ5BnDAkpBYAhw5LARZS/ZzOlDnIpzmCQpZ0INCzs1AWjV4XB0qH2IzGiaMAQySdiTQXhuNmeGl1ZUcpczJjXNwAVEDyMDn6HjgS7KjC8FlyqJk8wSklRIKkm5LVILaBhFiVS0hdXIOdgTU615QO5LRX4jHCqGzKCQWGZSRXYcqztSJ5C1JytKmMQ/7uV4aU91KZRJ8h1gN+yiVdFjhlFaQtIICnIAVLOp1yGvnCxUKxKyT/wAus1N8QgH0KqR0H8Av+S2x/B0DAzpj1lS0qDBIqVANmCcxFWvW0WHs3IQiclR1KQA7OShQy1oXs3WMxhPaoGQuRNSVpXlCykkMlJK2SwO1SdjaBvaDGqzJWgqSxQGZaVpIfmswDhhq4jz1gm6TKvMuMn7NfhsIZspBWtSv36QxJqlYLh3f8I9TvFX7b8OSqdNlSsqEylS70AWscwJq9AOtIE9mfajKES1KQwWlQzqygAJuTTMz/wBKwntNxBE2bNEtSVJKipSnQPEyqKksdToAKkCwrDwxSi9knO/wG4fBrVgB4k1IMqcnIvKTlZJOpBZykd+8H8M47KlFYVKRNzLKkvYAVIA2rQRkZfGSmSJAUUozFRAVV3oxJfy8oDVi1GqROLaqC2ajlwGDHf4RaOLbJynqmj0qTx7DhK0qwyAClTqfWpft+kJM4JJMhMtPgqmmYP3gWaBQ1DWFvSMNK4gopIUlYUyn5FtQVqRo4izVLnByEEsSDVI1A/NEprj5BV9Ccf8AZiZh0gkoKVE+4p60OlReM+MISAQmhteLg48klMzMCSSWpQnQa7mIf7yQOUKyigDatS2kPCb6EkiomFUtVQRRzamnk8L41MygcrB21boPukWv7RLS5C5bqNSpnewArTaBDxIJopIUNCGpXoaC9NorzvwLVA85TrSRRJCbjqaekT4eQlYFGSCU5ipKUuSFMDUksoaQXK4ctYcIUoFmYN8fSsRJ4biEyRLEibmzlRIc1yAC1MrtzPSDdrRSC8s0q+Gqw6FGWpJSkJUsoMyZlzAs+VDAsNAWiDFZgsImL5iHAInCn/tsPpBGOkLluJMuZNTMlykKKRQTZSTKmJYsWBTdt4TiXFJ86aFrw2JKEpUGEtLhRUkve2VIF+zRBrIpOkXjPreiLD4VU9HhpWCmYSh/3iOdL2UuUMpBTc6hhWOwGFSeVbkoZLlZVYXBs1NIAw3FkpX4PhqSc4VlW1CVlZzAnQKFK99YLwDoSHcAAPQ9BWGinLvRnP8AcT2mwbZSkkhKSpTKzGigQWOg3tW9Yr+DonT5i0icqUEhAVlSnMXUAEl7NmPoRRzBPEZpmlIQUsc4LuBVNRQbaRJw7g2JI/dzfDIz+Ic8tuS7JF2BFT7zHaCmo6sS03Y+ZwcyiM2JWUs5Aly8xDNQtQs9ejh4LlcRyIUUHKKGgckZPxEkXOR+5ikxHDcRlDqN1Zs2VKHdgRUAUdz5xLhMMpCguZikCtWUgqe+pZodSjJaKOLXZscB7brRkSahgE/+RSoF3ZspL9oC4txL9qmBRWzUIB9wBRDPoqh0Ou8VIxWGSKzJZIP5lKU4DO6QatTtvAUjichGY51F1KIFXKS1XpUlJub7XgcX7EUIp2kafEcbnKlmUZjoCUvdrqVWrNlAoWpFHNxuGDZ5iVsKJBzsdxkcH42Hkq/aOQkES6AAMGYqd3BUSWv2o3WKLwsM1z7pZ3VUGm9FBre71FIboZRRcTvaqUKJJIAb3Gp0KiG0oxECr9qkkEZCoHqlPb3BegreIEcOlqWRKWWGoTd/8SR2jQDgCElKJ81alFgJSEpUoEswIAASbUvHPP6ni6rZVQilbZTjiTMUSQC75jnWp9C6wWPX5QQnic4sQnLdmSPqQTv3+FuOF4MPSaog2CkUPVlEH+UTHDYTJnEhagzHMttRoARXvHFP6s6IpdpMx8/x1EgkkM3MoVDuxcl/OJkSl+8VIq1c6HoKe6h7dYvv72wyAQMGkjYrJ/8A5iTC+0MsrSE4SQnMQly5uQLU3gv6ibVm41vi/wCikCiGHiiuxnkfBYB9I44cG/MekpJ//Y8eimQ1EokjqJQ9GKi0RLzJGYZH3CED6Rx/fJ9MRZL/AE/2YuRw3lFF/wDtyt+kuOjSTPaIpJBmpBBIYpQ/wTCQfuJ+/wCitS/1X5PLV8GWLqSk5iKAl3YNTUXbVofhuEKUQVFTOzJDnS96Am/SNYZCcxN6n5loIlShH0fJHnLG/ZQJ9nUFLc5UKhRNbNVtOnWLDhnBBKJLFyAL9QdXax9YuZYA0+USpSNvlC8mOoRXZUK4QmhU3KLkAU1d4D4hypKJaFLoxIdmeoSQDWLPi+OOVaJSApYAJBYqKdSkGhjLmZnVzLW6WGVPKQ2hDPGYrrpB+MmkoJBymlCkgcywn/KWMTS0TXBABcqKmz6jMC++bqICk4RK3Z2f8Ry2sBTcXbQORFlgZSmczikkpykqSFBD2CEqCc2V0s9XBPWHFNE+NdEOOQrISHBHNR2G9SSdoq8JIdQWv5GjWoIPXjUoCkJVLWXJzBOVbkgkOksRSzNtAWHx4JoD8fKNXHoKipdstpExIcgrc1LoUB3MAYnhQmKzDOS4/Aq9RYCJP2tLVUobf12ibBYkXClU7aRnd9iP0QJwkyWwKlAH+NmGjggNB2YhiFV6lx8mMVU7F5lMq/8AOsO/avhG/gWyxCSE5ElSHUtZKdSVEgUagciIlqmj/vLp1o3r84DXxJkmrtA6+IA+8QofEQbkzWLxPDKmKCvEdfUhKj2p8IJkT5gTkWpRS+ZgpAIIGrEnXZoAXOSaJGdJuAS42KXsRE3DZilcjJWpII5ikMf8SiAoNUV02MPugXssFYKWEZxNnBI6oU1OqbU3ifBcVM+UVBRWUkywSEhbFMxKc2Vs1Fhjo7QiJspSQicggM1AG7B1NtZUDScL4efwVFL1CFBLA7jKU5WpofrAlFSj+5aK4u6NX7RSpHggzUgs+X3vzEO6ejmu0URwcpByiTKJWKDmKqpISZeZAZiAo3fMAGvGe4hicVnOeXnKQzgpWmoe4JB1NbVpGlTIHj4Nh/28HmAytmr4ubrzB/5RCeNxXZbHlUm7Q7CIlqnqwnhS6DIJoSM5ngVD2ykugC9jEOG4mmTiDhly5S5OdSVrCecEry5gp6BJagoQ5gaXjgnGGZTN+0FYLB/+qDqH0t1itUsLCj/HMr/nVC8Fv+Cbm3r/AKzTy/ZN5qkMlkkuSNte0Q8QxuGkJV4eHlz1JSlRVMYSzmzZMoAdRORRD5Qw6h7Tj05sPiE5ieaWCbEh6uwrasYtHBVKQpQSv3soIHLZTj3algdQzRz4IKTubZfJklJJGj9meKiY84yZErK+UIQUuQAAVXcBSgQL0MWnCSebIt500KAVUKDF1NT3i7vuBGe9jpRUmcghwnKEu2uc7OA8d7WLMuWFIJSQpNQ4IISpQYizEA+USzq86xrVl4RXxNl6jDgTF1SnM2YWAW3OBRr1p+aAMVx1Ej91MlrmkuwSoJDhTM9ToLCNWUAkEjmUEFRP4lGWl48z43My4pRqcqAd2912f7rEfp8ccmeSl4M8reIsP74wKyPEkYiXmoFJmmYHcCym3iy4fwWUpaJmHmKmoSpBJBPKXCsqgag9Iwip/wD007Gvd0xcexvElysbKCFOJpCFpuCFKWGPUZQQdI9LN9PcG4utHMsrX7nqkyY+4geeKU+cRTFsR8oGm4pnePj1F2dsIGW4jxZKJq0l3BNgPrHRn/aLEf8AMzf8X0EdH1MPp1xQHlo16vePc/OJUKgdfvHufnDkKj2aPP5BaVxMidAaVw4LgUGyfHYJE5LFwRUKFwehikxnA1uPGl/tCA7KTSaKUDuCxLPfeLqXNgyTNEa6BxsxM+QiiUqUgAgFM0Fz3IqdBQGHJw05Izy69UMvRiMp5v8ARG7mIQoVY92+sVuL4ZKVTKnWoDXDaQiUWxXBnnyhMSoBYKQ7urltf32MEHHKqrKpYpzO9KOxH3WNQvhZQlkTVgO7Ehadfwq7j01saLEypTlMxBcBX7xCAlQ2KkoFN60N6iG4Jk6cSFQSUZzlQAqxCnq1W2NK0uIYMWmwUPK3ziKdhpl5WZaWY5F5jSpdJS73oHvA0uWkK515FZrLQKUOoLip1FoT4wN2FzpZSoF3f4U/WIlTAgDMafXW8TYXBkzG5AHcEO2rPTcAEwzFyVBKQJRV4YBVNASoF2zAgigCj6XaAo2zcSvnqSUqUgEl315QbfesVy8USXZmDGNL+xKCVJVJVMJZYUllpSmtzLUzM43sdoEm4AZCfCWhI95XhzCBlIBOYkt71dKiKxa9E5QfsqsLmCgVFgerdWd6Wi74Woe6AGIclRIzHRyB9IEm8DUA5Ewgf/jmIGjB1JveIRhJpGYJUlILG9CGuzVgyXIeD4KqNEiSjK/hSyADy51q1FeYtrTyiCbictAEJJJDAB925dtgeukCCeoAADRnpffzMQoxDMZhbm0saU00+7RKUH5K3e0g+bxCYhnSSWrq/dqEMSfUQk3GuHAAIYEUYbOCzG1esQYUZyFzCyHDEOSsXYBVk3fzi3OLlsMssKcEUGgADFvIO3pEZJJ6RrrtlAjG510cF9xelS9tS8Nw00i9gSWa4Ki8WeNloYEoCWALpCXA2tUHrUGsU02gTWmX41Zx967RZRtdE27ejVYTEqxRXnWRmKS7VdybfdosUcAagnzAfeJBIqaGx1rGQRilS5ZyGhDKdgAW3JcXFjcRY4Xi82qgpPuNlzp8lF9mNI5Xgl+no64zjHU1s1HDsD4OZ1qmA5feJpVgLmlX7wJxThiZ/IpeUUL/AOUp+sDezuNmLTM8VQJdNXBFa3DtaCMfg5ikk6aFJdjpaOHJjnHOm/yduOUJY3X4NN+3JWrlWDypYWUGSE28jGPx/s4mavxFLyvQA3DU0HSE4YopLhWazihSb3a194LnFCUgkc13cuHs2xhEnhytp9mhBThVFcr2Ko/iClXbYv8AlgnhPsr4eIlzCscigqnR6W6wDM4qHzGgLAuSH1B8q11gad7QEE84GYijFvzCjO3TyjtfzSjSfZz3h9G8nYoOBro0Dz5wUk3MZWXxHMkKSoguAQ4cGnnCq4uuWl3fYGouL948hfQST0egnFK0Z/j/AP8Aczf8Rjoj4ziAqfMVZy7R0fRRjUUjy5TVs3a7nufnCAQsyXVXc/OEEuOkkOhwMMywqYxidJgmSqBkpEESZXWJyGQUDEa1CHlA3+MQrAhEMxkCYrhyF3FRYihHnBWcQ4Ki1k6RSn2dY5gSou7uym2cD+usNxippTlmJE12cLGUJY/hKAyjRwS3aL5MPBGsYVwMhO4bKUr92qdKJD84SpBIOUsodRr/AFFxHD8Uglsi2qfDUDqxOUsr4HSNfiOFoUCxKSdmNdw9jS8U6+BTpRzIWuj1FQ2wBLeXwgUhXyXRnl8UJOVZKVhn0LirkNE0vGK5nmEk0dgHGxKS5ttrFxh153ROl+LWiylKSCxDBKw5cNUPpHL9ncPiCnwJiJKmdmJDubpLEGwcONWjcPQHL2iqlcXxMtZZwkhgQRRJYC9qUb5aBzOLKKjqDvUn1D9IPm+yeLQ5KQR/CoOavRNHiqxMllFMwKQsCzEKpQUIrG3HsDipK4senEEau9G61DWhkjiLEEjKKiti+/mIWThXDBSdKqGl6AGpp36Xi4RhMOUkEJAo1XOrElhmUA7m1bNCuS8lIcoRAps4FmLGl6ioqGajvaB8PMqpyBVwxNRQXNYTimCVJW3NlLFOYV6ANTQ/yivxKVlZUxygguRQ7ObesMkczk+i3OMSXGhofl6QLi57cgd0kKBF3BqK6MdNochDgsHIYMzFyQHe71+cLicAp3Jyhx+FSjpWgYtXV4AcbqWxmDKnUwJahZ1FiDcWyjyvBGHlIemYLS5AQ6kkJd05RRzd6gAQuAlrTLzuUrJdrcozV3uIMmylK90qzE1DLUocpBL2IajPUE01ibdM6pSssMGsJzAukqyu5o4FAkMMulK3i6lTBlBeu4jD4vAF28QuKhwWI/S8JI4hMkllco3Fv03uIjLHy35LQyJaNxMZnYKP8SQqulTWCsPIlTAcyGaroJGmgP6xnuH8aCgASAXvp6B2q/SkWGBxjhThspKb3sUqHcd45p4b2W510U/FOBLXOyyk5gKu4TezZiA/R4ssLwNEsKJlFJUK50EilTUgpJfYwdhprKKhrfuKA94PTxLKRVru0Cc5VxFjjV2jG8aVLSlABQgEkukJFANwG1+EVGLxAKktMKg9nSbORYDYR6PieIKBYkKSfzAHypFbieDYWa5VJCTujlP+lvi8HFPiqdlZN+KPNuJo/fL15jHRvF+wuHWSrxJozEm6N/8ABHR2L6rHXn8HE8EmyZSq+Z+cI/f4RGq57/UwqY6qEJXiQCIREgSYBiREToP39IGSDEyRCMdEoPl9I4mGOYRo1Bs4qhQqGKHWFBEMKSBUPzxE4hcwghJkriREwQPniQL6QDULPwyF1IDu7ihcWL7wJi+E52LhRAIGcOz1BBuCPu8FhY2+cSJV3g2BxTM8nh2IlVC1lWrnOC1rlwAXo7ww48TRlxEkL1zsDl6ZjVF62uT1jUeJ2/WIZmHQo1SlxrqIKZN4zD4rhMggeDiFpcM0wO5sWypJUHsw84B4hwzE4dRzDMPzoOZNqgkWOkbnE8IUbTFEB6Eu4NwCSSkHpAUjBzpKSEKe3vEqLP7pIHusBpB15EcZLoxkriKmylTCl92IDpNzW8Lh+L5KhKWNKpFKNTakanH4pSyUTJGZJAoJealzUDM4Lm4iDEez2GnS/wDl1mXMehW5JpVKuh0OnWNwRuckZ3C8SQn8I5t3LdjcUe25iwRixR1hj7ySAdSQRvp6QuN9gp6FIKFJmZqNauV6MS47t2iuxHs9iUjN4SiP4SlTAaslRLX02gOAFNPtFkcSg/iASAKBNcw89KWrSByopNJjZgU7UsxejN+HtFMFzFVyqIoHIo7bmjwUnh5WKFFLgZj1qwvpaEcK8hUl6LHMzMvcUc3Yt217H1lMyWtISfeq4JLXDEA2pFZ+zAEZlB72I+P20SpWkF/e7vo1nhWg/Io+Bf7t5v3asurGo9R36wbJCpYBzsQ1XUQVUoRYCr2hiMWCQlk1YA9OsdPk53SFOx94Ieg19Im232PDNFFlhuMqKgkgOa0ex1Gm0W0jHhSSQ7D59Q9IyMrFiUsqUM5sCdi7+6xBY9IFRjSFZhar15SLtWrWvtBeJMdZfTNUOJKUoJS5B2L1GnSCZfExmNFM12BG4tGSw3EcqSBck38rjVi0P/vMZVZveahoQ/0hXiRllN3hMagoHOBe97mOjCyJisodXzjon9si33DNQu57n5wj7Ry5oc9z8zDAuO85rJkrh2aIge8SIL7QGGyVCokaIRD80LQbJM0LniEq7fYhVLjBsdm6QoX0iJR+/P8ApHCGoFk6VwmeGkhr/dBCZoxrJEqiQLaIAqFCo1BsnE3rDhNiD7+Mc8AIWJkPzwDD8xGrwDBfiRwmbwKlcSpWY1hJClJuBAGJ4GhViUn4em9INEzeFzjeBdG4plF/dOIlPkmqLgpGuVJegTy66vAScbiZfvzAoJs4KXLsQoswFTU03jWPtDFpe4f784ZSJvEjN4jiYWnxJuGzBFCqikVpylJIOzjaB1YbCLQ0pRlzDYlRmORZJzHtUVGxi+ncMQS4BSq7poRq4tWAcZwbOkBYEwA5hRIU7alIGYF/hBuxHBoo/wDhSfMUyTK/EyjNSHNA1A4UG/EB3MU2P4ZOw+YzJCkDNlcjXoRStxv1jTzcN4a/3ZUhLDlWFFIPRQdvOH4/jU2WwWhC0H3iEpmA2IzZgdACKD4UdUc8o2YyTOe5ZiCMzvdyLecTJnEgkbONifQZo1CJGDmsVoCVF28PKl/8QT+MF9HYh3hivYw5nlzUKDkgEKSQGGV6F7PS2kBr0IoGS8OYslkK3IALM9+0IrMBV9qxoMVwrESwfElzAlD1BGS5cvdiCOYs0VSpxG4swUSKEEuPzD7Ea36H4r2ASZp36/SJTOqCWIN2gheLQSXlg2Ysz1rpV+vwh0vw3JSWcdwKgPV6atcW6xmBKtJhMgKyhlU8932jojw+IQEgFbeR/WOiei5cp9rJBclRSbsUlxWocODeO/4qw5/GRX8qqt2EdHR0URWRij2pw7PnVRvwq6xIn2nw5P8A1LbpXr/ljo6A0MsjHK9qsOP+50olf1AiT/iXD1Pij/wmfpHR0LQfkZ3/ABNh2/6v+hf6RKPaCQ7eKH/wr/2x0dGoZTYkz2jw4/7gp/Cv/b0EOT7QyP8A1BRvwr6/wwsdGoPJiJ41JJbxP9Kv9sPHG5GXMJlLPlV/shI6NRuTHI49INpg/wDFfb8sTJ4pK/OPRX6R0dGaGUmKniks2WKPorr06QqeJyyCy/gr9I6OhQ8mL/eaCWzBw2iv0hyeJIds1dmVs+0LHQApseMcgqyhVWJZj22aHoxqTZT1bW58o6OhRrCZjpBUqjAOfgLQyTiUqZi/qPnHR0Kx/JKpLVNHD3cN5QuQggNU2Hlmv2LwkdARh3gKdm8nERLBBANzQDf0pHR0axmKrDHVPxECzeDAucjdQ36x0dDpiuKZXTuCzCliVLQagKUCKf6gOj7QHOwSkJcZkrTRIKgpDVOViXTrv5WhY6HRCcUmOl8YnpSU5SMrqLqBDNUBi9YfN4umehSJ8s5bkggEEWKSBQ+Rjo6DbJ0igPBZKz+7UtLbgFw2xIb1gbF+zk6W5SykAElQYNR3IJcHs8LHQxKSRSqxZJcJDffWOjo6HpHPyZ/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2058" name="AutoShape 10" descr="data:image/jpeg;base64,/9j/4AAQSkZJRgABAQAAAQABAAD/2wCEAAkGBhQSERUUExQVFBUWGRcYGBgYGRgYFxgXGhYXFxgYGBoYHSYgFxokHRcXHy8gIycpLCwsGB4xNTAqNSYrLCkBCQoKDgwOGg8PGikkHCQsKSwpKSksLCkpLCwpKSksKSwpKSksKSkpLCwpLCwpKSkpLCwsKSksKSwpKSwpKSwsKf/AABEIALcBEwMBIgACEQEDEQH/xAAcAAABBQEBAQAAAAAAAAAAAAAEAQIDBQYABwj/xABGEAABAgQEBAMGAwUGBQMFAAABAhEAAyExBBJBUQUiYXETgZEGMqGxwfBCUtEUI2Lh8QcVcoKi0hYkM0OSU5PiFzRjs8L/xAAaAQADAQEBAQAAAAAAAAAAAAABAgMABAUG/8QAKREAAgICAgIBAwQDAQAAAAAAAAECEQMhEjFBURMEFJFCYXGhMlLwIv/aAAwDAQACEQMRAD8A2vjEEgEgAkAAkAAGgA0DMPKJBNV+ZXqYyPH/AG8kSAvw1ibMdQSEMQDoVEkctdHdj3FL7K/2jhppxRUpZUkjK1iySlCGAAF/e77npeSKdGUWeimYr8yvUxyZitz6mMhO/tElBKFZCXKs4digAkBnDEmhZ9DFBj/7VphKhKQiW1iedRr1YCl6djAeaCDwZ6qhZoMxqWFTdn+QMQcU9oJWFAM6aUuzJGZSy71CRVuU1tSPE8f7d4iejLNmE8yVJysgBnBGVNCC9zUN3BrV8XmUqWAYOSr+kQll9IdQ9nt//wBSsIEvnmv+XIpz0d29TGg4RxyXiZYXJWVDUVCkmtFJelux0Jj5v/bARYDSgH6xaYPiq5ST4ZbM70SaEEF3BKrmJLK/Izxrwew8V/tLw8lRSnPOUCx8Mpy2/MT3DAG1bh6RX9rpzv4ByV5c4zWoxys7u7uK0jzD9ou7M1WOgawHlpDU8UANAXO7HW1qGxeFc5BUIouva3ihxM0zEnKJqlKKSRyszB0nmA31psQKzDYkyuZSqkDKQ5avWnqPPSGy8Sk1Yly1baaUdhR2akSLSliohRDiqfdJ2oBQ/XzE5SHWghfFCpQUVqOgLh3J3u7escMaQSXLs1VEfEmmlGgZeIBduVhUHKrmsOza7bw5chDHMyqE1IazlgFNTqQawowzEzVlIKVKJ6Gjd9uto5JJl+8sXsbVLvA2IWKJSACWo4NS1HFKecPVLKLmoHdg70Y2uHPWDQoUmSpqqo4GZRDm1gk2bRxaJpmIDgPmNaZiQQ1f6VgOTPIYKUATm5gU+QLEU/WHJwi3fOCjTUgbMHYPShha9jCftpqzqZy2YhYAFQVPXX0huC4wpQyhOm5qx1e/m72cRKEBKuYPcKJ5coIqwDv6UeBVS0JoKkudgATRxoB9YaosxYIxAJJLpJoQVGurhnD+e8NyOoEFVH1LHX5C8BrwSwygAxGhppuBlfYbRJLUsnmzEpALOwdnFhX6wKMToUli6+rml9gd2LjpEayQoBAqcx5WB6uahMSIlihKcpNzUG7s5LsTu5gVBAd22YUYabkwDEawRqbWq/3pDs5NiQRvCmZmtv8AfaOl1vRtd4NhHSJzPVupJa4iaUFK/Ga3IPUNQWt1eIkJDlwDX7tEiAAohKRSofzOsZgBpuMUgsVl6Cg06wRLxKgk+IpSgK0Uadzr2sISbh0qJUrKS9qhhs2tfpESsYlJ5kpJp7pO1wRrB7B0OmzMpIYp2Ju2hLx0ucKsxJ0Ioe7noPsRAcTylkgVDGou4e1dtoVJQWUClyz5mvr2enrBoxODoAXNR+Ku1fIQOlyCbNpV36GB5s7K4909LEAt3hE4pWpetf1trBSYLJkqkkAlBfodqR0RysVT3U6/hB13joOxQYqGytesLLmgqFQK0Jox6kD9YFUoOfOJBN8+8PQCyxc5zQ1PUH4sN4AnoUGJDabamJMLMYu5DVvUEflN3tDcXiQokkkkkuYCC6B3G0OCxt8/1hueGkQwpOidWlPvfSJEqajMXvAyBWJ0zA1zAYyJVrLcxLbdTo3lCyL+8fT5mIgC2hHVqecE4ZALsR9fSsIwoJTKSiovveCFKUSClgdQ9D97RAZJykAWqT89aw2Wf4gP4okygSEls2ZIO4r5kg0Lfp3dh5DmuQgjZhU3SrSlHpYQCiXlWHZhb3uZVxcQ6Zia1uT/AFZg14YFhQkZA45Uu5JLi1HJcny3gNaqulQcGyiAHN8r1Ir5QVh8UK5lWAetNNGc+Y37wqBKBzIAd/xWA/hADGN12AalShzJSSuqaMCA4Ygkc2poBeJkz21KlFwVEEc1WA0a9msXNYbNmIVRwKmxyg9KD5QMvCB+VRXd+lmHMfj38t32EMmKvmBVzCxIDUqXo7XvEfiArPKblmS2x111LkCkBT/ElkEkZjSrlvMUgrBypikuSCBu483A/TSNVIxNisQWDMVFqMGJL6aCn9YfImrPQDq1qdwKaRGMTkGVGYjt9vDZ01RapINgGcs79tPjC0EKmyqWBYgs5VSvQNbV4EmywXUDf49YXOpLqJYaO9TVncawklOa1NRQ6XFekYJClLHr97w4zBUWOlfthEisMWABFST327a1iOfLyDzagdvTSkEAwOBzAVfYj+XnHSpTuQ1qPr5XjjRDXPSxq9X1gcTSGbKFV2fyYfA1g1YLJVHKRnqPI/KkccShRDO4s5Px6QJ4pNKAekNE9izg+TRRIWwiatSwxOtR56dYIlSUMQmjhiwIemj/AFgLw1aNlarMB5ubw0IZ3r00/nAoAVMULFJNAK1tZ2NIakBmYh9n+sMlrAvbu/zhEzBpeNQQuRheUVPoN46OkzVN/wDJI17QkDZqRUntDFXt6Q8gvEddYqhCRCfvWOTKBLD40jjWtm2iFTkwDBn93nK9L7v6REZXMRtSCsLP5Qkjp8YLHDADmDl9qVJpC3XZTja0VRSNY6Wh2YGFmp3h+HmMb1+/SDYtbCZXD+VyoPdr/KGCSpJdkt0P6wTkLVERKmOQkNsHHwidtj0S+KRegZ21/nDkfwhydKj0YP6QqpooS3pW9OsTIUDW4F2AhWMAoQUUWTuGftswhgmtpyjUhKjet4N4hPKQOZyX2+LwNNxQdlJBtUClRsXhlsVhErFA7/ECxFKmsJNm5C2SlGoAoa1e/rr6QlSMp5SWdikN66o+vWHqKcvvKIZg7v8ANoxiJLEfhTXR32NzDRiiFEItvr1LiIv2chOa3zbp96Q+VMYZdT9W1hqAg9M0mgISSRcnvZiG7xH+0qSCNrk6uLlWvQQLOBzeVHv5R0rOrRW4IT5O7O1IFBDGdNczWG5LUIFK7b1hmExAHumtKHS7gBrWMRTCoKLZyXYu4IJ2HWJ5OBOclRLgHM4YijChEACJkLzJIKnU7ijgdDo/rHJ2q+384jKk1YClXYCrxyA+hDOTCjj8hNnYU69T62iVCiL0GpPTeIFzSU0oPjrvEYwhUXuNyWAHWBRrJZgJbIRXU3/SA8Zh1e6gfxGutRcsBfvB6uHkDtsXsxivm4k5jm7XZvheHi/QsgPw1OXDNd4lmoLvQ+e2+0NzuafHaIlOD200ipMmQsaM4pU0Yira7awxSokw0kzVUITSpanwEWaeEIA5lrLiuUBgba12rCOSQUrKdKOrffSHpWBpX1gvFcPCEvnSqrMKGo2/nANRb1+9IKdoBMiosfhHQku1x8Y6NQbNUr2Zkl+aYBUcwRYFR3FeUxFL9jEFQTLnlyrKHQLu1xMsGVXZNqiLbHS0szl8wCG1OgtU8iR/ng3hCvDC1l2lpURUMosUg0pVSX8zvEuT7O14o9UYLinBjJmGW7sRWouAXAIdq31ivXhCDcEDbaLLjBWCCoK5wSCrUBSk06UA8or/ABxRqb/f0ikW2jkyRSdBGGQH90KqWvdtRf121i5krKQkvQBi5vT5xVYOeMwc137/ANTFp4HIK5mHUFnDMfSEkxo9FDNFQOloMkTQA4AHxPnA+MkKSpyCBo+rJDs94lkSVtVBozUalzeGfQvkmXMOblD/AH2gch5gUGZxsOpYUMETpx/DytoWBAqd+WIPALktobUDkMG8yICGomkSAQVEl7uPpBUuYhI5T3Ni94DCTUBksRQ29e0KmWyny92t3+kBqwhpQFhlAEEM4Zx5xSLWoitW30HfaDJ+K8ixAFPnAcmU7no/31hoqhWLLmN/R4MTNGgIppSvkbEbw3DSqOzjXVoNThcw5fJ/k8CTGiivKuVtqd+8W3DPZ7MnPMORNGAosg61sKPW7U3hJeBA94itGq/b5R6DwOVh5eClzFypcx1EE5UlXNOWkXH+HWJZMvFaKxxp9mJm8PMpQyuTYLBpdjlIHK7a1Gu8RzcUrTNTcqL731/nGi9uMGhE5GQJQFIIUEjLULIAYWpSKFSSHI/EkNXsfRwe0JGXLbNKCT0NkKSoAqSHIFa0CXUL/OCDPd8z2qPv7eEwct8yjsaHcg0p3eGrQ5B+W1Se5qPWCzcQGXhkuWLjTfzMcuVl1cbk2vc62g/wWAorWoo+7jaIJ8utnbShq7X1pBTNWiunqA0LkXffeCcNNLAJoCC/y0EJ4lSG/LYBjSGpmMp+naGJ0dMmBKWJNPIU1L1I/lFbiJHiLBGxemz1vV3iyQhMxKXO9DtT07wbJ4SgpHK4DjmJL72b1EFSSBxsyubr97dIOwmHLBS0AilDc7UFhaC8ZwrKaWLcpBzB9bMYeqaSlgWADPY08mhpTtaE4NdkpV/hB8k+TDUb6QPOnkWrr9KU+MMNNfP+kQzAd/Tau/aFSCQYqbVix3+wIFYaU7xPiZh8u31gjB8BmrUkFBSFWKwoOWdgAMxLaARVaQlNvQPKKmv9vHRsMF7GIKAVLUDV+Xqe/wA46BzRb4J+glOPSpRUlLlJzCoBSQoEFjUEMhNK3NosxIKsNNKXokKc6pSzZu9TQb6wBieBScwrORVQVmSpRGUZswOQBmBcPRnrFv7KJdE6UuYmbmlmzlmVzJzFs1FPbU1pHDPN/wCNHo8KdsppmClTZErxUIWUqmIfMpNCUTGGVQrzqZ3sYARwPDqSf3TFnYTFkubfjLwbhcQZcpaJiQheaWpALjOCmYCWuQ4QbEfS04TIln94taEp3JcldwDdqv2HlFIZHGBKcItt0ZvivsyiTLStIqPfSVZsudJVLNuiqE7biBE4FdSQwFaggkF2LehaNvx3h374gMBiZeVx/wCqlihtGJCR2WqM3LwpKQkWLel/lAhm5KxJYqeit4vJllgUHMAzsBS5U4DqqQK2geSWJZLVfq/pF3isCuZQHrDE4EoFeY9h3NSKw3yKibxlRNAVcA99+486Qpw4INDQDdgGSxpYOQH6NB0+TqAw0ZvpAPiZTdj0u7H1vDpiVQiJIT7wS5Yvc0p5GsSpwFySRmLhrG9a9TbrEGHlliKubQShZBAZ2e1zbrb9IzYEV07h7kEF6se9/lW8EJw4OZgLKYNfKlz1Jp0vB01IAq4BUN9nLsauaXiHEMw2/eEWo7B9adNGMNyMlROrAqlh0pUBYuklJYG9APkWieXhss3lBaoqG7mott5Ra8Fwqp/vFWQcpLsQWJAynQ0r1JjYS5UtKaBKMx3Lnmc1oTStTqaRzyyVovDFZhUYYl6ODdmFrsdCz/CkaDhWHxKpKAmSgoZKxmU5fNnFWAJc0p8oI9puFSijMlWQpLFsrKJyhIU5FM2X01gTjuNMuVg5aJhISkspJIfKZaQsdaEg3r1ibbktFIpweyv9pJSypHiJZTUYuliovoDmzeUUk+QcoJKqX0HLk+Jc03BjT+2WOUcRLSGHvjW+dQ0vWvXzcVU3AFazKUVJKg4d3KuVzYaKUWO8Uxf47JZHcuiDBTwpJKdSw0G5I+D94Kytfr6Ur8Inw3CZcoBKsyySSwKUs7NzF6jLb+J4NwuGRMOQIU7qYBVbDKTyMbPTeC007GjF1sqFSC1n+6QHipVSToB9T9I9RkewDB725XqPMAPf4CM/7QcGCF+GuSE0bMg1arPTm1qdvKFXJdgUoy0mefTcUl8pOz3iGWgAgBTk2o4r1j0fFf2dkS/EKAqWU5iMwzjMA9MkZZfAxKBMlICxfxSVMGdxkAAvqDFkTUeXQBgeETJx5UKIYdB66iLo8KCQP3iTpy2HbU/zcOASKJGAx0+YSFDlY585TLBcgBJSAkmpoIROD4jnKR4hyls3inLQk3KtydNTD8Qql4LHG4OZonMpnABBV5JJzX6ecZ+bLNQpwrV3DdIv8LwafLAEzFGXmZ0odRoDQqUwDAmvztFkcIkAZsywKJM5QUBRgwZhTUU7GFdRG+Jz6ManBKJ5BnDAkpBYAhw5LARZS/ZzOlDnIpzmCQpZ0INCzs1AWjV4XB0qH2IzGiaMAQySdiTQXhuNmeGl1ZUcpczJjXNwAVEDyMDn6HjgS7KjC8FlyqJk8wSklRIKkm5LVILaBhFiVS0hdXIOdgTU615QO5LRX4jHCqGzKCQWGZSRXYcqztSJ5C1JytKmMQ/7uV4aU91KZRJ8h1gN+yiVdFjhlFaQtIICnIAVLOp1yGvnCxUKxKyT/wAus1N8QgH0KqR0H8Av+S2x/B0DAzpj1lS0qDBIqVANmCcxFWvW0WHs3IQiclR1KQA7OShQy1oXs3WMxhPaoGQuRNSVpXlCykkMlJK2SwO1SdjaBvaDGqzJWgqSxQGZaVpIfmswDhhq4jz1gm6TKvMuMn7NfhsIZspBWtSv36QxJqlYLh3f8I9TvFX7b8OSqdNlSsqEylS70AWscwJq9AOtIE9mfajKES1KQwWlQzqygAJuTTMz/wBKwntNxBE2bNEtSVJKipSnQPEyqKksdToAKkCwrDwxSi9knO/wG4fBrVgB4k1IMqcnIvKTlZJOpBZykd+8H8M47KlFYVKRNzLKkvYAVIA2rQRkZfGSmSJAUUozFRAVV3oxJfy8oDVi1GqROLaqC2ajlwGDHf4RaOLbJynqmj0qTx7DhK0qwyAClTqfWpft+kJM4JJMhMtPgqmmYP3gWaBQ1DWFvSMNK4gopIUlYUyn5FtQVqRo4izVLnByEEsSDVI1A/NEprj5BV9Ccf8AZiZh0gkoKVE+4p60OlReM+MISAQmhteLg48klMzMCSSWpQnQa7mIf7yQOUKyigDatS2kPCb6EkiomFUtVQRRzamnk8L41MygcrB21boPukWv7RLS5C5bqNSpnewArTaBDxIJopIUNCGpXoaC9NorzvwLVA85TrSRRJCbjqaekT4eQlYFGSCU5ipKUuSFMDUksoaQXK4ctYcIUoFmYN8fSsRJ4biEyRLEibmzlRIc1yAC1MrtzPSDdrRSC8s0q+Gqw6FGWpJSkJUsoMyZlzAs+VDAsNAWiDFZgsImL5iHAInCn/tsPpBGOkLluJMuZNTMlykKKRQTZSTKmJYsWBTdt4TiXFJ86aFrw2JKEpUGEtLhRUkve2VIF+zRBrIpOkXjPreiLD4VU9HhpWCmYSh/3iOdL2UuUMpBTc6hhWOwGFSeVbkoZLlZVYXBs1NIAw3FkpX4PhqSc4VlW1CVlZzAnQKFK99YLwDoSHcAAPQ9BWGinLvRnP8AcT2mwbZSkkhKSpTKzGigQWOg3tW9Yr+DonT5i0icqUEhAVlSnMXUAEl7NmPoRRzBPEZpmlIQUsc4LuBVNRQbaRJw7g2JI/dzfDIz+Ic8tuS7JF2BFT7zHaCmo6sS03Y+ZwcyiM2JWUs5Aly8xDNQtQs9ejh4LlcRyIUUHKKGgckZPxEkXOR+5ikxHDcRlDqN1Zs2VKHdgRUAUdz5xLhMMpCguZikCtWUgqe+pZodSjJaKOLXZscB7brRkSahgE/+RSoF3ZspL9oC4txL9qmBRWzUIB9wBRDPoqh0Ou8VIxWGSKzJZIP5lKU4DO6QatTtvAUjichGY51F1KIFXKS1XpUlJub7XgcX7EUIp2kafEcbnKlmUZjoCUvdrqVWrNlAoWpFHNxuGDZ5iVsKJBzsdxkcH42Hkq/aOQkES6AAMGYqd3BUSWv2o3WKLwsM1z7pZ3VUGm9FBre71FIboZRRcTvaqUKJJIAb3Gp0KiG0oxECr9qkkEZCoHqlPb3BegreIEcOlqWRKWWGoTd/8SR2jQDgCElKJ81alFgJSEpUoEswIAASbUvHPP6ni6rZVQilbZTjiTMUSQC75jnWp9C6wWPX5QQnic4sQnLdmSPqQTv3+FuOF4MPSaog2CkUPVlEH+UTHDYTJnEhagzHMttRoARXvHFP6s6IpdpMx8/x1EgkkM3MoVDuxcl/OJkSl+8VIq1c6HoKe6h7dYvv72wyAQMGkjYrJ/8A5iTC+0MsrSE4SQnMQly5uQLU3gv6ibVm41vi/wCikCiGHiiuxnkfBYB9I44cG/MekpJ//Y8eimQ1EokjqJQ9GKi0RLzJGYZH3CED6Rx/fJ9MRZL/AE/2YuRw3lFF/wDtyt+kuOjSTPaIpJBmpBBIYpQ/wTCQfuJ+/wCitS/1X5PLV8GWLqSk5iKAl3YNTUXbVofhuEKUQVFTOzJDnS96Am/SNYZCcxN6n5loIlShH0fJHnLG/ZQJ9nUFLc5UKhRNbNVtOnWLDhnBBKJLFyAL9QdXax9YuZYA0+USpSNvlC8mOoRXZUK4QmhU3KLkAU1d4D4hypKJaFLoxIdmeoSQDWLPi+OOVaJSApYAJBYqKdSkGhjLmZnVzLW6WGVPKQ2hDPGYrrpB+MmkoJBymlCkgcywn/KWMTS0TXBABcqKmz6jMC++bqICk4RK3Z2f8Ry2sBTcXbQORFlgZSmczikkpykqSFBD2CEqCc2V0s9XBPWHFNE+NdEOOQrISHBHNR2G9SSdoq8JIdQWv5GjWoIPXjUoCkJVLWXJzBOVbkgkOksRSzNtAWHx4JoD8fKNXHoKipdstpExIcgrc1LoUB3MAYnhQmKzDOS4/Aq9RYCJP2tLVUobf12ibBYkXClU7aRnd9iP0QJwkyWwKlAH+NmGjggNB2YhiFV6lx8mMVU7F5lMq/8AOsO/avhG/gWyxCSE5ElSHUtZKdSVEgUagciIlqmj/vLp1o3r84DXxJkmrtA6+IA+8QofEQbkzWLxPDKmKCvEdfUhKj2p8IJkT5gTkWpRS+ZgpAIIGrEnXZoAXOSaJGdJuAS42KXsRE3DZilcjJWpII5ikMf8SiAoNUV02MPugXssFYKWEZxNnBI6oU1OqbU3ifBcVM+UVBRWUkywSEhbFMxKc2Vs1Fhjo7QiJspSQicggM1AG7B1NtZUDScL4efwVFL1CFBLA7jKU5WpofrAlFSj+5aK4u6NX7RSpHggzUgs+X3vzEO6ejmu0URwcpByiTKJWKDmKqpISZeZAZiAo3fMAGvGe4hicVnOeXnKQzgpWmoe4JB1NbVpGlTIHj4Nh/28HmAytmr4ubrzB/5RCeNxXZbHlUm7Q7CIlqnqwnhS6DIJoSM5ngVD2ykugC9jEOG4mmTiDhly5S5OdSVrCecEry5gp6BJagoQ5gaXjgnGGZTN+0FYLB/+qDqH0t1itUsLCj/HMr/nVC8Fv+Cbm3r/AKzTy/ZN5qkMlkkuSNte0Q8QxuGkJV4eHlz1JSlRVMYSzmzZMoAdRORRD5Qw6h7Tj05sPiE5ieaWCbEh6uwrasYtHBVKQpQSv3soIHLZTj3algdQzRz4IKTubZfJklJJGj9meKiY84yZErK+UIQUuQAAVXcBSgQL0MWnCSebIt500KAVUKDF1NT3i7vuBGe9jpRUmcghwnKEu2uc7OA8d7WLMuWFIJSQpNQ4IISpQYizEA+USzq86xrVl4RXxNl6jDgTF1SnM2YWAW3OBRr1p+aAMVx1Ej91MlrmkuwSoJDhTM9ToLCNWUAkEjmUEFRP4lGWl48z43My4pRqcqAd2912f7rEfp8ccmeSl4M8reIsP74wKyPEkYiXmoFJmmYHcCym3iy4fwWUpaJmHmKmoSpBJBPKXCsqgag9Iwip/wD007Gvd0xcexvElysbKCFOJpCFpuCFKWGPUZQQdI9LN9PcG4utHMsrX7nqkyY+4geeKU+cRTFsR8oGm4pnePj1F2dsIGW4jxZKJq0l3BNgPrHRn/aLEf8AMzf8X0EdH1MPp1xQHlo16vePc/OJUKgdfvHufnDkKj2aPP5BaVxMidAaVw4LgUGyfHYJE5LFwRUKFwehikxnA1uPGl/tCA7KTSaKUDuCxLPfeLqXNgyTNEa6BxsxM+QiiUqUgAgFM0Fz3IqdBQGHJw05Izy69UMvRiMp5v8ARG7mIQoVY92+sVuL4ZKVTKnWoDXDaQiUWxXBnnyhMSoBYKQ7urltf32MEHHKqrKpYpzO9KOxH3WNQvhZQlkTVgO7Ehadfwq7j01saLEypTlMxBcBX7xCAlQ2KkoFN60N6iG4Jk6cSFQSUZzlQAqxCnq1W2NK0uIYMWmwUPK3ziKdhpl5WZaWY5F5jSpdJS73oHvA0uWkK515FZrLQKUOoLip1FoT4wN2FzpZSoF3f4U/WIlTAgDMafXW8TYXBkzG5AHcEO2rPTcAEwzFyVBKQJRV4YBVNASoF2zAgigCj6XaAo2zcSvnqSUqUgEl315QbfesVy8USXZmDGNL+xKCVJVJVMJZYUllpSmtzLUzM43sdoEm4AZCfCWhI95XhzCBlIBOYkt71dKiKxa9E5QfsqsLmCgVFgerdWd6Wi74Woe6AGIclRIzHRyB9IEm8DUA5Ewgf/jmIGjB1JveIRhJpGYJUlILG9CGuzVgyXIeD4KqNEiSjK/hSyADy51q1FeYtrTyiCbictAEJJJDAB925dtgeukCCeoAADRnpffzMQoxDMZhbm0saU00+7RKUH5K3e0g+bxCYhnSSWrq/dqEMSfUQk3GuHAAIYEUYbOCzG1esQYUZyFzCyHDEOSsXYBVk3fzi3OLlsMssKcEUGgADFvIO3pEZJJ6RrrtlAjG510cF9xelS9tS8Nw00i9gSWa4Ki8WeNloYEoCWALpCXA2tUHrUGsU02gTWmX41Zx967RZRtdE27ejVYTEqxRXnWRmKS7VdybfdosUcAagnzAfeJBIqaGx1rGQRilS5ZyGhDKdgAW3JcXFjcRY4Xi82qgpPuNlzp8lF9mNI5Xgl+no64zjHU1s1HDsD4OZ1qmA5feJpVgLmlX7wJxThiZ/IpeUUL/AOUp+sDezuNmLTM8VQJdNXBFa3DtaCMfg5ikk6aFJdjpaOHJjnHOm/yduOUJY3X4NN+3JWrlWDypYWUGSE28jGPx/s4mavxFLyvQA3DU0HSE4YopLhWazihSb3a194LnFCUgkc13cuHs2xhEnhytp9mhBThVFcr2Ko/iClXbYv8AlgnhPsr4eIlzCscigqnR6W6wDM4qHzGgLAuSH1B8q11gad7QEE84GYijFvzCjO3TyjtfzSjSfZz3h9G8nYoOBro0Dz5wUk3MZWXxHMkKSoguAQ4cGnnCq4uuWl3fYGouL948hfQST0egnFK0Z/j/AP8Aczf8Rjoj4ziAqfMVZy7R0fRRjUUjy5TVs3a7nufnCAQsyXVXc/OEEuOkkOhwMMywqYxidJgmSqBkpEESZXWJyGQUDEa1CHlA3+MQrAhEMxkCYrhyF3FRYihHnBWcQ4Ki1k6RSn2dY5gSou7uym2cD+usNxippTlmJE12cLGUJY/hKAyjRwS3aL5MPBGsYVwMhO4bKUr92qdKJD84SpBIOUsodRr/AFFxHD8Uglsi2qfDUDqxOUsr4HSNfiOFoUCxKSdmNdw9jS8U6+BTpRzIWuj1FQ2wBLeXwgUhXyXRnl8UJOVZKVhn0LirkNE0vGK5nmEk0dgHGxKS5ttrFxh153ROl+LWiylKSCxDBKw5cNUPpHL9ncPiCnwJiJKmdmJDubpLEGwcONWjcPQHL2iqlcXxMtZZwkhgQRRJYC9qUb5aBzOLKKjqDvUn1D9IPm+yeLQ5KQR/CoOavRNHiqxMllFMwKQsCzEKpQUIrG3HsDipK4senEEau9G61DWhkjiLEEjKKiti+/mIWThXDBSdKqGl6AGpp36Xi4RhMOUkEJAo1XOrElhmUA7m1bNCuS8lIcoRAps4FmLGl6ioqGajvaB8PMqpyBVwxNRQXNYTimCVJW3NlLFOYV6ANTQ/yivxKVlZUxygguRQ7ObesMkczk+i3OMSXGhofl6QLi57cgd0kKBF3BqK6MdNochDgsHIYMzFyQHe71+cLicAp3Jyhx+FSjpWgYtXV4AcbqWxmDKnUwJahZ1FiDcWyjyvBGHlIemYLS5AQ6kkJd05RRzd6gAQuAlrTLzuUrJdrcozV3uIMmylK90qzE1DLUocpBL2IajPUE01ibdM6pSssMGsJzAukqyu5o4FAkMMulK3i6lTBlBeu4jD4vAF28QuKhwWI/S8JI4hMkllco3Fv03uIjLHy35LQyJaNxMZnYKP8SQqulTWCsPIlTAcyGaroJGmgP6xnuH8aCgASAXvp6B2q/SkWGBxjhThspKb3sUqHcd45p4b2W510U/FOBLXOyyk5gKu4TezZiA/R4ssLwNEsKJlFJUK50EilTUgpJfYwdhprKKhrfuKA94PTxLKRVru0Cc5VxFjjV2jG8aVLSlABQgEkukJFANwG1+EVGLxAKktMKg9nSbORYDYR6PieIKBYkKSfzAHypFbieDYWa5VJCTujlP+lvi8HFPiqdlZN+KPNuJo/fL15jHRvF+wuHWSrxJozEm6N/8ABHR2L6rHXn8HE8EmyZSq+Z+cI/f4RGq57/UwqY6qEJXiQCIREgSYBiREToP39IGSDEyRCMdEoPl9I4mGOYRo1Bs4qhQqGKHWFBEMKSBUPzxE4hcwghJkriREwQPniQL6QDULPwyF1IDu7ihcWL7wJi+E52LhRAIGcOz1BBuCPu8FhY2+cSJV3g2BxTM8nh2IlVC1lWrnOC1rlwAXo7ww48TRlxEkL1zsDl6ZjVF62uT1jUeJ2/WIZmHQo1SlxrqIKZN4zD4rhMggeDiFpcM0wO5sWypJUHsw84B4hwzE4dRzDMPzoOZNqgkWOkbnE8IUbTFEB6Eu4NwCSSkHpAUjBzpKSEKe3vEqLP7pIHusBpB15EcZLoxkriKmylTCl92IDpNzW8Lh+L5KhKWNKpFKNTakanH4pSyUTJGZJAoJealzUDM4Lm4iDEez2GnS/wDl1mXMehW5JpVKuh0OnWNwRuckZ3C8SQn8I5t3LdjcUe25iwRixR1hj7ySAdSQRvp6QuN9gp6FIKFJmZqNauV6MS47t2iuxHs9iUjN4SiP4SlTAaslRLX02gOAFNPtFkcSg/iASAKBNcw89KWrSByopNJjZgU7UsxejN+HtFMFzFVyqIoHIo7bmjwUnh5WKFFLgZj1qwvpaEcK8hUl6LHMzMvcUc3Yt217H1lMyWtISfeq4JLXDEA2pFZ+zAEZlB72I+P20SpWkF/e7vo1nhWg/Io+Bf7t5v3asurGo9R36wbJCpYBzsQ1XUQVUoRYCr2hiMWCQlk1YA9OsdPk53SFOx94Ieg19Im232PDNFFlhuMqKgkgOa0ex1Gm0W0jHhSSQ7D59Q9IyMrFiUsqUM5sCdi7+6xBY9IFRjSFZhar15SLtWrWvtBeJMdZfTNUOJKUoJS5B2L1GnSCZfExmNFM12BG4tGSw3EcqSBck38rjVi0P/vMZVZveahoQ/0hXiRllN3hMagoHOBe97mOjCyJisodXzjon9si33DNQu57n5wj7Ry5oc9z8zDAuO85rJkrh2aIge8SIL7QGGyVCokaIRD80LQbJM0LniEq7fYhVLjBsdm6QoX0iJR+/P8ApHCGoFk6VwmeGkhr/dBCZoxrJEqiQLaIAqFCo1BsnE3rDhNiD7+Mc8AIWJkPzwDD8xGrwDBfiRwmbwKlcSpWY1hJClJuBAGJ4GhViUn4em9INEzeFzjeBdG4plF/dOIlPkmqLgpGuVJegTy66vAScbiZfvzAoJs4KXLsQoswFTU03jWPtDFpe4f784ZSJvEjN4jiYWnxJuGzBFCqikVpylJIOzjaB1YbCLQ0pRlzDYlRmORZJzHtUVGxi+ncMQS4BSq7poRq4tWAcZwbOkBYEwA5hRIU7alIGYF/hBuxHBoo/wDhSfMUyTK/EyjNSHNA1A4UG/EB3MU2P4ZOw+YzJCkDNlcjXoRStxv1jTzcN4a/3ZUhLDlWFFIPRQdvOH4/jU2WwWhC0H3iEpmA2IzZgdACKD4UdUc8o2YyTOe5ZiCMzvdyLecTJnEgkbONifQZo1CJGDmsVoCVF28PKl/8QT+MF9HYh3hivYw5nlzUKDkgEKSQGGV6F7PS2kBr0IoGS8OYslkK3IALM9+0IrMBV9qxoMVwrESwfElzAlD1BGS5cvdiCOYs0VSpxG4swUSKEEuPzD7Ea36H4r2ASZp36/SJTOqCWIN2gheLQSXlg2Ysz1rpV+vwh0vw3JSWcdwKgPV6atcW6xmBKtJhMgKyhlU8932jojw+IQEgFbeR/WOiei5cp9rJBclRSbsUlxWocODeO/4qw5/GRX8qqt2EdHR0URWRij2pw7PnVRvwq6xIn2nw5P8A1LbpXr/ljo6A0MsjHK9qsOP+50olf1AiT/iXD1Pij/wmfpHR0LQfkZ3/ABNh2/6v+hf6RKPaCQ7eKH/wr/2x0dGoZTYkz2jw4/7gp/Cv/b0EOT7QyP8A1BRvwr6/wwsdGoPJiJ41JJbxP9Kv9sPHG5GXMJlLPlV/shI6NRuTHI49INpg/wDFfb8sTJ4pK/OPRX6R0dGaGUmKniks2WKPorr06QqeJyyCy/gr9I6OhQ8mL/eaCWzBw2iv0hyeJIds1dmVs+0LHQApseMcgqyhVWJZj22aHoxqTZT1bW58o6OhRrCZjpBUqjAOfgLQyTiUqZi/qPnHR0Kx/JKpLVNHD3cN5QuQggNU2Hlmv2LwkdARh3gKdm8nERLBBANzQDf0pHR0axmKrDHVPxECzeDAucjdQ36x0dDpiuKZXTuCzCliVLQagKUCKf6gOj7QHOwSkJcZkrTRIKgpDVOViXTrv5WhY6HRCcUmOl8YnpSU5SMrqLqBDNUBi9YfN4umehSJ8s5bkggEEWKSBQ+Rjo6DbJ0igPBZKz+7UtLbgFw2xIb1gbF+zk6W5SykAElQYNR3IJcHs8LHQxKSRSqxZJcJDffWOjo6HpHPyZ/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sp>
        <p:nvSpPr>
          <p:cNvPr id="2060" name="AutoShape 12" descr="data:image/jpeg;base64,/9j/4AAQSkZJRgABAQAAAQABAAD/2wCEAAkGBhQSERUUExQVFBUWGRcYGBgYGRgYFxgXGhYXFxgYGBoYHSYgFxokHRcXHy8gIycpLCwsGB4xNTAqNSYrLCkBCQoKDgwOGg8PGikkHCQsKSwpKSksLCkpLCwpKSksKSwpKSksKSkpLCwpLCwpKSkpLCwsKSksKSwpKSwpKSwsKf/AABEIALcBEwMBIgACEQEDEQH/xAAcAAABBQEBAQAAAAAAAAAAAAAEAQIDBQYABwj/xABGEAABAgQEBAMGAwUGBQMFAAABAhEAAyExBBJBUQUiYXETgZEGMqGxwfBCUtEUI2Lh8QcVcoKi0hYkM0OSU5PiFzRjs8L/xAAaAQADAQEBAQAAAAAAAAAAAAABAgMABAUG/8QAKREAAgICAgIBAwQDAQAAAAAAAAECEQMhEjFBURMEFJFCYXGhMlLwIv/aAAwDAQACEQMRAD8A2vjEEgEgAkAAkAAGgA0DMPKJBNV+ZXqYyPH/AG8kSAvw1ibMdQSEMQDoVEkctdHdj3FL7K/2jhppxRUpZUkjK1iySlCGAAF/e77npeSKdGUWeimYr8yvUxyZitz6mMhO/tElBKFZCXKs4digAkBnDEmhZ9DFBj/7VphKhKQiW1iedRr1YCl6djAeaCDwZ6qhZoMxqWFTdn+QMQcU9oJWFAM6aUuzJGZSy71CRVuU1tSPE8f7d4iejLNmE8yVJysgBnBGVNCC9zUN3BrV8XmUqWAYOSr+kQll9IdQ9nt//wBSsIEvnmv+XIpz0d29TGg4RxyXiZYXJWVDUVCkmtFJelux0Jj5v/bARYDSgH6xaYPiq5ST4ZbM70SaEEF3BKrmJLK/Izxrwew8V/tLw8lRSnPOUCx8Mpy2/MT3DAG1bh6RX9rpzv4ByV5c4zWoxys7u7uK0jzD9ou7M1WOgawHlpDU8UANAXO7HW1qGxeFc5BUIouva3ihxM0zEnKJqlKKSRyszB0nmA31psQKzDYkyuZSqkDKQ5avWnqPPSGy8Sk1Yly1baaUdhR2akSLSliohRDiqfdJ2oBQ/XzE5SHWghfFCpQUVqOgLh3J3u7escMaQSXLs1VEfEmmlGgZeIBduVhUHKrmsOza7bw5chDHMyqE1IazlgFNTqQawowzEzVlIKVKJ6Gjd9uto5JJl+8sXsbVLvA2IWKJSACWo4NS1HFKecPVLKLmoHdg70Y2uHPWDQoUmSpqqo4GZRDm1gk2bRxaJpmIDgPmNaZiQQ1f6VgOTPIYKUATm5gU+QLEU/WHJwi3fOCjTUgbMHYPShha9jCftpqzqZy2YhYAFQVPXX0huC4wpQyhOm5qx1e/m72cRKEBKuYPcKJ5coIqwDv6UeBVS0JoKkudgATRxoB9YaosxYIxAJJLpJoQVGurhnD+e8NyOoEFVH1LHX5C8BrwSwygAxGhppuBlfYbRJLUsnmzEpALOwdnFhX6wKMToUli6+rml9gd2LjpEayQoBAqcx5WB6uahMSIlihKcpNzUG7s5LsTu5gVBAd22YUYabkwDEawRqbWq/3pDs5NiQRvCmZmtv8AfaOl1vRtd4NhHSJzPVupJa4iaUFK/Ga3IPUNQWt1eIkJDlwDX7tEiAAohKRSofzOsZgBpuMUgsVl6Cg06wRLxKgk+IpSgK0Uadzr2sISbh0qJUrKS9qhhs2tfpESsYlJ5kpJp7pO1wRrB7B0OmzMpIYp2Ju2hLx0ucKsxJ0Ioe7noPsRAcTylkgVDGou4e1dtoVJQWUClyz5mvr2enrBoxODoAXNR+Ku1fIQOlyCbNpV36GB5s7K4909LEAt3hE4pWpetf1trBSYLJkqkkAlBfodqR0RysVT3U6/hB13joOxQYqGytesLLmgqFQK0Jox6kD9YFUoOfOJBN8+8PQCyxc5zQ1PUH4sN4AnoUGJDabamJMLMYu5DVvUEflN3tDcXiQokkkkkuYCC6B3G0OCxt8/1hueGkQwpOidWlPvfSJEqajMXvAyBWJ0zA1zAYyJVrLcxLbdTo3lCyL+8fT5mIgC2hHVqecE4ZALsR9fSsIwoJTKSiovveCFKUSClgdQ9D97RAZJykAWqT89aw2Wf4gP4okygSEls2ZIO4r5kg0Lfp3dh5DmuQgjZhU3SrSlHpYQCiXlWHZhb3uZVxcQ6Zia1uT/AFZg14YFhQkZA45Uu5JLi1HJcny3gNaqulQcGyiAHN8r1Ir5QVh8UK5lWAetNNGc+Y37wqBKBzIAd/xWA/hADGN12AalShzJSSuqaMCA4Ygkc2poBeJkz21KlFwVEEc1WA0a9msXNYbNmIVRwKmxyg9KD5QMvCB+VRXd+lmHMfj38t32EMmKvmBVzCxIDUqXo7XvEfiArPKblmS2x111LkCkBT/ElkEkZjSrlvMUgrBypikuSCBu483A/TSNVIxNisQWDMVFqMGJL6aCn9YfImrPQDq1qdwKaRGMTkGVGYjt9vDZ01RapINgGcs79tPjC0EKmyqWBYgs5VSvQNbV4EmywXUDf49YXOpLqJYaO9TVncawklOa1NRQ6XFekYJClLHr97w4zBUWOlfthEisMWABFST327a1iOfLyDzagdvTSkEAwOBzAVfYj+XnHSpTuQ1qPr5XjjRDXPSxq9X1gcTSGbKFV2fyYfA1g1YLJVHKRnqPI/KkccShRDO4s5Px6QJ4pNKAekNE9izg+TRRIWwiatSwxOtR56dYIlSUMQmjhiwIemj/AFgLw1aNlarMB5ubw0IZ3r00/nAoAVMULFJNAK1tZ2NIakBmYh9n+sMlrAvbu/zhEzBpeNQQuRheUVPoN46OkzVN/wDJI17QkDZqRUntDFXt6Q8gvEddYqhCRCfvWOTKBLD40jjWtm2iFTkwDBn93nK9L7v6REZXMRtSCsLP5Qkjp8YLHDADmDl9qVJpC3XZTja0VRSNY6Wh2YGFmp3h+HmMb1+/SDYtbCZXD+VyoPdr/KGCSpJdkt0P6wTkLVERKmOQkNsHHwidtj0S+KRegZ21/nDkfwhydKj0YP6QqpooS3pW9OsTIUDW4F2AhWMAoQUUWTuGftswhgmtpyjUhKjet4N4hPKQOZyX2+LwNNxQdlJBtUClRsXhlsVhErFA7/ECxFKmsJNm5C2SlGoAoa1e/rr6QlSMp5SWdikN66o+vWHqKcvvKIZg7v8ANoxiJLEfhTXR32NzDRiiFEItvr1LiIv2chOa3zbp96Q+VMYZdT9W1hqAg9M0mgISSRcnvZiG7xH+0qSCNrk6uLlWvQQLOBzeVHv5R0rOrRW4IT5O7O1IFBDGdNczWG5LUIFK7b1hmExAHumtKHS7gBrWMRTCoKLZyXYu4IJ2HWJ5OBOclRLgHM4YijChEACJkLzJIKnU7ijgdDo/rHJ2q+384jKk1YClXYCrxyA+hDOTCjj8hNnYU69T62iVCiL0GpPTeIFzSU0oPjrvEYwhUXuNyWAHWBRrJZgJbIRXU3/SA8Zh1e6gfxGutRcsBfvB6uHkDtsXsxivm4k5jm7XZvheHi/QsgPw1OXDNd4lmoLvQ+e2+0NzuafHaIlOD200ipMmQsaM4pU0Yira7awxSokw0kzVUITSpanwEWaeEIA5lrLiuUBgba12rCOSQUrKdKOrffSHpWBpX1gvFcPCEvnSqrMKGo2/nANRb1+9IKdoBMiosfhHQku1x8Y6NQbNUr2Zkl+aYBUcwRYFR3FeUxFL9jEFQTLnlyrKHQLu1xMsGVXZNqiLbHS0szl8wCG1OgtU8iR/ng3hCvDC1l2lpURUMosUg0pVSX8zvEuT7O14o9UYLinBjJmGW7sRWouAXAIdq31ivXhCDcEDbaLLjBWCCoK5wSCrUBSk06UA8or/ABxRqb/f0ikW2jkyRSdBGGQH90KqWvdtRf121i5krKQkvQBi5vT5xVYOeMwc137/ANTFp4HIK5mHUFnDMfSEkxo9FDNFQOloMkTQA4AHxPnA+MkKSpyCBo+rJDs94lkSVtVBozUalzeGfQvkmXMOblD/AH2gch5gUGZxsOpYUMETpx/DytoWBAqd+WIPALktobUDkMG8yICGomkSAQVEl7uPpBUuYhI5T3Ni94DCTUBksRQ29e0KmWyny92t3+kBqwhpQFhlAEEM4Zx5xSLWoitW30HfaDJ+K8ixAFPnAcmU7no/31hoqhWLLmN/R4MTNGgIppSvkbEbw3DSqOzjXVoNThcw5fJ/k8CTGiivKuVtqd+8W3DPZ7MnPMORNGAosg61sKPW7U3hJeBA94itGq/b5R6DwOVh5eClzFypcx1EE5UlXNOWkXH+HWJZMvFaKxxp9mJm8PMpQyuTYLBpdjlIHK7a1Gu8RzcUrTNTcqL731/nGi9uMGhE5GQJQFIIUEjLULIAYWpSKFSSHI/EkNXsfRwe0JGXLbNKCT0NkKSoAqSHIFa0CXUL/OCDPd8z2qPv7eEwct8yjsaHcg0p3eGrQ5B+W1Se5qPWCzcQGXhkuWLjTfzMcuVl1cbk2vc62g/wWAorWoo+7jaIJ8utnbShq7X1pBTNWiunqA0LkXffeCcNNLAJoCC/y0EJ4lSG/LYBjSGpmMp+naGJ0dMmBKWJNPIU1L1I/lFbiJHiLBGxemz1vV3iyQhMxKXO9DtT07wbJ4SgpHK4DjmJL72b1EFSSBxsyubr97dIOwmHLBS0AilDc7UFhaC8ZwrKaWLcpBzB9bMYeqaSlgWADPY08mhpTtaE4NdkpV/hB8k+TDUb6QPOnkWrr9KU+MMNNfP+kQzAd/Tau/aFSCQYqbVix3+wIFYaU7xPiZh8u31gjB8BmrUkFBSFWKwoOWdgAMxLaARVaQlNvQPKKmv9vHRsMF7GIKAVLUDV+Xqe/wA46BzRb4J+glOPSpRUlLlJzCoBSQoEFjUEMhNK3NosxIKsNNKXokKc6pSzZu9TQb6wBieBScwrORVQVmSpRGUZswOQBmBcPRnrFv7KJdE6UuYmbmlmzlmVzJzFs1FPbU1pHDPN/wCNHo8KdsppmClTZErxUIWUqmIfMpNCUTGGVQrzqZ3sYARwPDqSf3TFnYTFkubfjLwbhcQZcpaJiQheaWpALjOCmYCWuQ4QbEfS04TIln94taEp3JcldwDdqv2HlFIZHGBKcItt0ZvivsyiTLStIqPfSVZsudJVLNuiqE7biBE4FdSQwFaggkF2LehaNvx3h374gMBiZeVx/wCqlihtGJCR2WqM3LwpKQkWLel/lAhm5KxJYqeit4vJllgUHMAzsBS5U4DqqQK2geSWJZLVfq/pF3isCuZQHrDE4EoFeY9h3NSKw3yKibxlRNAVcA99+486Qpw4INDQDdgGSxpYOQH6NB0+TqAw0ZvpAPiZTdj0u7H1vDpiVQiJIT7wS5Yvc0p5GsSpwFySRmLhrG9a9TbrEGHlliKubQShZBAZ2e1zbrb9IzYEV07h7kEF6se9/lW8EJw4OZgLKYNfKlz1Jp0vB01IAq4BUN9nLsauaXiHEMw2/eEWo7B9adNGMNyMlROrAqlh0pUBYuklJYG9APkWieXhss3lBaoqG7mott5Ra8Fwqp/vFWQcpLsQWJAynQ0r1JjYS5UtKaBKMx3Lnmc1oTStTqaRzyyVovDFZhUYYl6ODdmFrsdCz/CkaDhWHxKpKAmSgoZKxmU5fNnFWAJc0p8oI9puFSijMlWQpLFsrKJyhIU5FM2X01gTjuNMuVg5aJhISkspJIfKZaQsdaEg3r1ibbktFIpweyv9pJSypHiJZTUYuliovoDmzeUUk+QcoJKqX0HLk+Jc03BjT+2WOUcRLSGHvjW+dQ0vWvXzcVU3AFazKUVJKg4d3KuVzYaKUWO8Uxf47JZHcuiDBTwpJKdSw0G5I+D94Kytfr6Ur8Inw3CZcoBKsyySSwKUs7NzF6jLb+J4NwuGRMOQIU7qYBVbDKTyMbPTeC007GjF1sqFSC1n+6QHipVSToB9T9I9RkewDB725XqPMAPf4CM/7QcGCF+GuSE0bMg1arPTm1qdvKFXJdgUoy0mefTcUl8pOz3iGWgAgBTk2o4r1j0fFf2dkS/EKAqWU5iMwzjMA9MkZZfAxKBMlICxfxSVMGdxkAAvqDFkTUeXQBgeETJx5UKIYdB66iLo8KCQP3iTpy2HbU/zcOASKJGAx0+YSFDlY585TLBcgBJSAkmpoIROD4jnKR4hyls3inLQk3KtydNTD8Qql4LHG4OZonMpnABBV5JJzX6ecZ+bLNQpwrV3DdIv8LwafLAEzFGXmZ0odRoDQqUwDAmvztFkcIkAZsywKJM5QUBRgwZhTUU7GFdRG+Jz6ManBKJ5BnDAkpBYAhw5LARZS/ZzOlDnIpzmCQpZ0INCzs1AWjV4XB0qH2IzGiaMAQySdiTQXhuNmeGl1ZUcpczJjXNwAVEDyMDn6HjgS7KjC8FlyqJk8wSklRIKkm5LVILaBhFiVS0hdXIOdgTU615QO5LRX4jHCqGzKCQWGZSRXYcqztSJ5C1JytKmMQ/7uV4aU91KZRJ8h1gN+yiVdFjhlFaQtIICnIAVLOp1yGvnCxUKxKyT/wAus1N8QgH0KqR0H8Av+S2x/B0DAzpj1lS0qDBIqVANmCcxFWvW0WHs3IQiclR1KQA7OShQy1oXs3WMxhPaoGQuRNSVpXlCykkMlJK2SwO1SdjaBvaDGqzJWgqSxQGZaVpIfmswDhhq4jz1gm6TKvMuMn7NfhsIZspBWtSv36QxJqlYLh3f8I9TvFX7b8OSqdNlSsqEylS70AWscwJq9AOtIE9mfajKES1KQwWlQzqygAJuTTMz/wBKwntNxBE2bNEtSVJKipSnQPEyqKksdToAKkCwrDwxSi9knO/wG4fBrVgB4k1IMqcnIvKTlZJOpBZykd+8H8M47KlFYVKRNzLKkvYAVIA2rQRkZfGSmSJAUUozFRAVV3oxJfy8oDVi1GqROLaqC2ajlwGDHf4RaOLbJynqmj0qTx7DhK0qwyAClTqfWpft+kJM4JJMhMtPgqmmYP3gWaBQ1DWFvSMNK4gopIUlYUyn5FtQVqRo4izVLnByEEsSDVI1A/NEprj5BV9Ccf8AZiZh0gkoKVE+4p60OlReM+MISAQmhteLg48klMzMCSSWpQnQa7mIf7yQOUKyigDatS2kPCb6EkiomFUtVQRRzamnk8L41MygcrB21boPukWv7RLS5C5bqNSpnewArTaBDxIJopIUNCGpXoaC9NorzvwLVA85TrSRRJCbjqaekT4eQlYFGSCU5ipKUuSFMDUksoaQXK4ctYcIUoFmYN8fSsRJ4biEyRLEibmzlRIc1yAC1MrtzPSDdrRSC8s0q+Gqw6FGWpJSkJUsoMyZlzAs+VDAsNAWiDFZgsImL5iHAInCn/tsPpBGOkLluJMuZNTMlykKKRQTZSTKmJYsWBTdt4TiXFJ86aFrw2JKEpUGEtLhRUkve2VIF+zRBrIpOkXjPreiLD4VU9HhpWCmYSh/3iOdL2UuUMpBTc6hhWOwGFSeVbkoZLlZVYXBs1NIAw3FkpX4PhqSc4VlW1CVlZzAnQKFK99YLwDoSHcAAPQ9BWGinLvRnP8AcT2mwbZSkkhKSpTKzGigQWOg3tW9Yr+DonT5i0icqUEhAVlSnMXUAEl7NmPoRRzBPEZpmlIQUsc4LuBVNRQbaRJw7g2JI/dzfDIz+Ic8tuS7JF2BFT7zHaCmo6sS03Y+ZwcyiM2JWUs5Aly8xDNQtQs9ejh4LlcRyIUUHKKGgckZPxEkXOR+5ikxHDcRlDqN1Zs2VKHdgRUAUdz5xLhMMpCguZikCtWUgqe+pZodSjJaKOLXZscB7brRkSahgE/+RSoF3ZspL9oC4txL9qmBRWzUIB9wBRDPoqh0Ou8VIxWGSKzJZIP5lKU4DO6QatTtvAUjichGY51F1KIFXKS1XpUlJub7XgcX7EUIp2kafEcbnKlmUZjoCUvdrqVWrNlAoWpFHNxuGDZ5iVsKJBzsdxkcH42Hkq/aOQkES6AAMGYqd3BUSWv2o3WKLwsM1z7pZ3VUGm9FBre71FIboZRRcTvaqUKJJIAb3Gp0KiG0oxECr9qkkEZCoHqlPb3BegreIEcOlqWRKWWGoTd/8SR2jQDgCElKJ81alFgJSEpUoEswIAASbUvHPP6ni6rZVQilbZTjiTMUSQC75jnWp9C6wWPX5QQnic4sQnLdmSPqQTv3+FuOF4MPSaog2CkUPVlEH+UTHDYTJnEhagzHMttRoARXvHFP6s6IpdpMx8/x1EgkkM3MoVDuxcl/OJkSl+8VIq1c6HoKe6h7dYvv72wyAQMGkjYrJ/8A5iTC+0MsrSE4SQnMQly5uQLU3gv6ibVm41vi/wCikCiGHiiuxnkfBYB9I44cG/MekpJ//Y8eimQ1EokjqJQ9GKi0RLzJGYZH3CED6Rx/fJ9MRZL/AE/2YuRw3lFF/wDtyt+kuOjSTPaIpJBmpBBIYpQ/wTCQfuJ+/wCitS/1X5PLV8GWLqSk5iKAl3YNTUXbVofhuEKUQVFTOzJDnS96Am/SNYZCcxN6n5loIlShH0fJHnLG/ZQJ9nUFLc5UKhRNbNVtOnWLDhnBBKJLFyAL9QdXax9YuZYA0+USpSNvlC8mOoRXZUK4QmhU3KLkAU1d4D4hypKJaFLoxIdmeoSQDWLPi+OOVaJSApYAJBYqKdSkGhjLmZnVzLW6WGVPKQ2hDPGYrrpB+MmkoJBymlCkgcywn/KWMTS0TXBABcqKmz6jMC++bqICk4RK3Z2f8Ry2sBTcXbQORFlgZSmczikkpykqSFBD2CEqCc2V0s9XBPWHFNE+NdEOOQrISHBHNR2G9SSdoq8JIdQWv5GjWoIPXjUoCkJVLWXJzBOVbkgkOksRSzNtAWHx4JoD8fKNXHoKipdstpExIcgrc1LoUB3MAYnhQmKzDOS4/Aq9RYCJP2tLVUobf12ibBYkXClU7aRnd9iP0QJwkyWwKlAH+NmGjggNB2YhiFV6lx8mMVU7F5lMq/8AOsO/avhG/gWyxCSE5ElSHUtZKdSVEgUagciIlqmj/vLp1o3r84DXxJkmrtA6+IA+8QofEQbkzWLxPDKmKCvEdfUhKj2p8IJkT5gTkWpRS+ZgpAIIGrEnXZoAXOSaJGdJuAS42KXsRE3DZilcjJWpII5ikMf8SiAoNUV02MPugXssFYKWEZxNnBI6oU1OqbU3ifBcVM+UVBRWUkywSEhbFMxKc2Vs1Fhjo7QiJspSQicggM1AG7B1NtZUDScL4efwVFL1CFBLA7jKU5WpofrAlFSj+5aK4u6NX7RSpHggzUgs+X3vzEO6ejmu0URwcpByiTKJWKDmKqpISZeZAZiAo3fMAGvGe4hicVnOeXnKQzgpWmoe4JB1NbVpGlTIHj4Nh/28HmAytmr4ubrzB/5RCeNxXZbHlUm7Q7CIlqnqwnhS6DIJoSM5ngVD2ykugC9jEOG4mmTiDhly5S5OdSVrCecEry5gp6BJagoQ5gaXjgnGGZTN+0FYLB/+qDqH0t1itUsLCj/HMr/nVC8Fv+Cbm3r/AKzTy/ZN5qkMlkkuSNte0Q8QxuGkJV4eHlz1JSlRVMYSzmzZMoAdRORRD5Qw6h7Tj05sPiE5ieaWCbEh6uwrasYtHBVKQpQSv3soIHLZTj3algdQzRz4IKTubZfJklJJGj9meKiY84yZErK+UIQUuQAAVXcBSgQL0MWnCSebIt500KAVUKDF1NT3i7vuBGe9jpRUmcghwnKEu2uc7OA8d7WLMuWFIJSQpNQ4IISpQYizEA+USzq86xrVl4RXxNl6jDgTF1SnM2YWAW3OBRr1p+aAMVx1Ej91MlrmkuwSoJDhTM9ToLCNWUAkEjmUEFRP4lGWl48z43My4pRqcqAd2912f7rEfp8ccmeSl4M8reIsP74wKyPEkYiXmoFJmmYHcCym3iy4fwWUpaJmHmKmoSpBJBPKXCsqgag9Iwip/wD007Gvd0xcexvElysbKCFOJpCFpuCFKWGPUZQQdI9LN9PcG4utHMsrX7nqkyY+4geeKU+cRTFsR8oGm4pnePj1F2dsIGW4jxZKJq0l3BNgPrHRn/aLEf8AMzf8X0EdH1MPp1xQHlo16vePc/OJUKgdfvHufnDkKj2aPP5BaVxMidAaVw4LgUGyfHYJE5LFwRUKFwehikxnA1uPGl/tCA7KTSaKUDuCxLPfeLqXNgyTNEa6BxsxM+QiiUqUgAgFM0Fz3IqdBQGHJw05Izy69UMvRiMp5v8ARG7mIQoVY92+sVuL4ZKVTKnWoDXDaQiUWxXBnnyhMSoBYKQ7urltf32MEHHKqrKpYpzO9KOxH3WNQvhZQlkTVgO7Ehadfwq7j01saLEypTlMxBcBX7xCAlQ2KkoFN60N6iG4Jk6cSFQSUZzlQAqxCnq1W2NK0uIYMWmwUPK3ziKdhpl5WZaWY5F5jSpdJS73oHvA0uWkK515FZrLQKUOoLip1FoT4wN2FzpZSoF3f4U/WIlTAgDMafXW8TYXBkzG5AHcEO2rPTcAEwzFyVBKQJRV4YBVNASoF2zAgigCj6XaAo2zcSvnqSUqUgEl315QbfesVy8USXZmDGNL+xKCVJVJVMJZYUllpSmtzLUzM43sdoEm4AZCfCWhI95XhzCBlIBOYkt71dKiKxa9E5QfsqsLmCgVFgerdWd6Wi74Woe6AGIclRIzHRyB9IEm8DUA5Ewgf/jmIGjB1JveIRhJpGYJUlILG9CGuzVgyXIeD4KqNEiSjK/hSyADy51q1FeYtrTyiCbictAEJJJDAB925dtgeukCCeoAADRnpffzMQoxDMZhbm0saU00+7RKUH5K3e0g+bxCYhnSSWrq/dqEMSfUQk3GuHAAIYEUYbOCzG1esQYUZyFzCyHDEOSsXYBVk3fzi3OLlsMssKcEUGgADFvIO3pEZJJ6RrrtlAjG510cF9xelS9tS8Nw00i9gSWa4Ki8WeNloYEoCWALpCXA2tUHrUGsU02gTWmX41Zx967RZRtdE27ejVYTEqxRXnWRmKS7VdybfdosUcAagnzAfeJBIqaGx1rGQRilS5ZyGhDKdgAW3JcXFjcRY4Xi82qgpPuNlzp8lF9mNI5Xgl+no64zjHU1s1HDsD4OZ1qmA5feJpVgLmlX7wJxThiZ/IpeUUL/AOUp+sDezuNmLTM8VQJdNXBFa3DtaCMfg5ikk6aFJdjpaOHJjnHOm/yduOUJY3X4NN+3JWrlWDypYWUGSE28jGPx/s4mavxFLyvQA3DU0HSE4YopLhWazihSb3a194LnFCUgkc13cuHs2xhEnhytp9mhBThVFcr2Ko/iClXbYv8AlgnhPsr4eIlzCscigqnR6W6wDM4qHzGgLAuSH1B8q11gad7QEE84GYijFvzCjO3TyjtfzSjSfZz3h9G8nYoOBro0Dz5wUk3MZWXxHMkKSoguAQ4cGnnCq4uuWl3fYGouL948hfQST0egnFK0Z/j/AP8Aczf8Rjoj4ziAqfMVZy7R0fRRjUUjy5TVs3a7nufnCAQsyXVXc/OEEuOkkOhwMMywqYxidJgmSqBkpEESZXWJyGQUDEa1CHlA3+MQrAhEMxkCYrhyF3FRYihHnBWcQ4Ki1k6RSn2dY5gSou7uym2cD+usNxippTlmJE12cLGUJY/hKAyjRwS3aL5MPBGsYVwMhO4bKUr92qdKJD84SpBIOUsodRr/AFFxHD8Uglsi2qfDUDqxOUsr4HSNfiOFoUCxKSdmNdw9jS8U6+BTpRzIWuj1FQ2wBLeXwgUhXyXRnl8UJOVZKVhn0LirkNE0vGK5nmEk0dgHGxKS5ttrFxh153ROl+LWiylKSCxDBKw5cNUPpHL9ncPiCnwJiJKmdmJDubpLEGwcONWjcPQHL2iqlcXxMtZZwkhgQRRJYC9qUb5aBzOLKKjqDvUn1D9IPm+yeLQ5KQR/CoOavRNHiqxMllFMwKQsCzEKpQUIrG3HsDipK4senEEau9G61DWhkjiLEEjKKiti+/mIWThXDBSdKqGl6AGpp36Xi4RhMOUkEJAo1XOrElhmUA7m1bNCuS8lIcoRAps4FmLGl6ioqGajvaB8PMqpyBVwxNRQXNYTimCVJW3NlLFOYV6ANTQ/yivxKVlZUxygguRQ7ObesMkczk+i3OMSXGhofl6QLi57cgd0kKBF3BqK6MdNochDgsHIYMzFyQHe71+cLicAp3Jyhx+FSjpWgYtXV4AcbqWxmDKnUwJahZ1FiDcWyjyvBGHlIemYLS5AQ6kkJd05RRzd6gAQuAlrTLzuUrJdrcozV3uIMmylK90qzE1DLUocpBL2IajPUE01ibdM6pSssMGsJzAukqyu5o4FAkMMulK3i6lTBlBeu4jD4vAF28QuKhwWI/S8JI4hMkllco3Fv03uIjLHy35LQyJaNxMZnYKP8SQqulTWCsPIlTAcyGaroJGmgP6xnuH8aCgASAXvp6B2q/SkWGBxjhThspKb3sUqHcd45p4b2W510U/FOBLXOyyk5gKu4TezZiA/R4ssLwNEsKJlFJUK50EilTUgpJfYwdhprKKhrfuKA94PTxLKRVru0Cc5VxFjjV2jG8aVLSlABQgEkukJFANwG1+EVGLxAKktMKg9nSbORYDYR6PieIKBYkKSfzAHypFbieDYWa5VJCTujlP+lvi8HFPiqdlZN+KPNuJo/fL15jHRvF+wuHWSrxJozEm6N/8ABHR2L6rHXn8HE8EmyZSq+Z+cI/f4RGq57/UwqY6qEJXiQCIREgSYBiREToP39IGSDEyRCMdEoPl9I4mGOYRo1Bs4qhQqGKHWFBEMKSBUPzxE4hcwghJkriREwQPniQL6QDULPwyF1IDu7ihcWL7wJi+E52LhRAIGcOz1BBuCPu8FhY2+cSJV3g2BxTM8nh2IlVC1lWrnOC1rlwAXo7ww48TRlxEkL1zsDl6ZjVF62uT1jUeJ2/WIZmHQo1SlxrqIKZN4zD4rhMggeDiFpcM0wO5sWypJUHsw84B4hwzE4dRzDMPzoOZNqgkWOkbnE8IUbTFEB6Eu4NwCSSkHpAUjBzpKSEKe3vEqLP7pIHusBpB15EcZLoxkriKmylTCl92IDpNzW8Lh+L5KhKWNKpFKNTakanH4pSyUTJGZJAoJealzUDM4Lm4iDEez2GnS/wDl1mXMehW5JpVKuh0OnWNwRuckZ3C8SQn8I5t3LdjcUe25iwRixR1hj7ySAdSQRvp6QuN9gp6FIKFJmZqNauV6MS47t2iuxHs9iUjN4SiP4SlTAaslRLX02gOAFNPtFkcSg/iASAKBNcw89KWrSByopNJjZgU7UsxejN+HtFMFzFVyqIoHIo7bmjwUnh5WKFFLgZj1qwvpaEcK8hUl6LHMzMvcUc3Yt217H1lMyWtISfeq4JLXDEA2pFZ+zAEZlB72I+P20SpWkF/e7vo1nhWg/Io+Bf7t5v3asurGo9R36wbJCpYBzsQ1XUQVUoRYCr2hiMWCQlk1YA9OsdPk53SFOx94Ieg19Im232PDNFFlhuMqKgkgOa0ex1Gm0W0jHhSSQ7D59Q9IyMrFiUsqUM5sCdi7+6xBY9IFRjSFZhar15SLtWrWvtBeJMdZfTNUOJKUoJS5B2L1GnSCZfExmNFM12BG4tGSw3EcqSBck38rjVi0P/vMZVZveahoQ/0hXiRllN3hMagoHOBe97mOjCyJisodXzjon9si33DNQu57n5wj7Ry5oc9z8zDAuO85rJkrh2aIge8SIL7QGGyVCokaIRD80LQbJM0LniEq7fYhVLjBsdm6QoX0iJR+/P8ApHCGoFk6VwmeGkhr/dBCZoxrJEqiQLaIAqFCo1BsnE3rDhNiD7+Mc8AIWJkPzwDD8xGrwDBfiRwmbwKlcSpWY1hJClJuBAGJ4GhViUn4em9INEzeFzjeBdG4plF/dOIlPkmqLgpGuVJegTy66vAScbiZfvzAoJs4KXLsQoswFTU03jWPtDFpe4f784ZSJvEjN4jiYWnxJuGzBFCqikVpylJIOzjaB1YbCLQ0pRlzDYlRmORZJzHtUVGxi+ncMQS4BSq7poRq4tWAcZwbOkBYEwA5hRIU7alIGYF/hBuxHBoo/wDhSfMUyTK/EyjNSHNA1A4UG/EB3MU2P4ZOw+YzJCkDNlcjXoRStxv1jTzcN4a/3ZUhLDlWFFIPRQdvOH4/jU2WwWhC0H3iEpmA2IzZgdACKD4UdUc8o2YyTOe5ZiCMzvdyLecTJnEgkbONifQZo1CJGDmsVoCVF28PKl/8QT+MF9HYh3hivYw5nlzUKDkgEKSQGGV6F7PS2kBr0IoGS8OYslkK3IALM9+0IrMBV9qxoMVwrESwfElzAlD1BGS5cvdiCOYs0VSpxG4swUSKEEuPzD7Ea36H4r2ASZp36/SJTOqCWIN2gheLQSXlg2Ysz1rpV+vwh0vw3JSWcdwKgPV6atcW6xmBKtJhMgKyhlU8932jojw+IQEgFbeR/WOiei5cp9rJBclRSbsUlxWocODeO/4qw5/GRX8qqt2EdHR0URWRij2pw7PnVRvwq6xIn2nw5P8A1LbpXr/ljo6A0MsjHK9qsOP+50olf1AiT/iXD1Pij/wmfpHR0LQfkZ3/ABNh2/6v+hf6RKPaCQ7eKH/wr/2x0dGoZTYkz2jw4/7gp/Cv/b0EOT7QyP8A1BRvwr6/wwsdGoPJiJ41JJbxP9Kv9sPHG5GXMJlLPlV/shI6NRuTHI49INpg/wDFfb8sTJ4pK/OPRX6R0dGaGUmKniks2WKPorr06QqeJyyCy/gr9I6OhQ8mL/eaCWzBw2iv0hyeJIds1dmVs+0LHQApseMcgqyhVWJZj22aHoxqTZT1bW58o6OhRrCZjpBUqjAOfgLQyTiUqZi/qPnHR0Kx/JKpLVNHD3cN5QuQggNU2Hlmv2LwkdARh3gKdm8nERLBBANzQDf0pHR0axmKrDHVPxECzeDAucjdQ36x0dDpiuKZXTuCzCliVLQagKUCKf6gOj7QHOwSkJcZkrTRIKgpDVOViXTrv5WhY6HRCcUmOl8YnpSU5SMrqLqBDNUBi9YfN4umehSJ8s5bkggEEWKSBQ+Rjo6DbJ0igPBZKz+7UtLbgFw2xIb1gbF+zk6W5SykAElQYNR3IJcHs8LHQxKSRSqxZJcJDffWOjo6HpHPyZ/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2062" name="Picture 14" descr="http://t2.gstatic.com/images?q=tbn:ANd9GcR_q_26O6r0W-80cG6Zpx_3dWRgiuc8tH4mL3RH-Shc8G8x1yA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420888"/>
            <a:ext cx="3097726" cy="1290719"/>
          </a:xfrm>
          <a:prstGeom prst="rect">
            <a:avLst/>
          </a:prstGeom>
          <a:noFill/>
        </p:spPr>
      </p:pic>
      <p:pic>
        <p:nvPicPr>
          <p:cNvPr id="2064" name="Picture 16" descr="http://t2.gstatic.com/images?q=tbn:ANd9GcTkuv8DXqjNh5_-CX2v6JZMtIyV1wfGQ5ee3ExyFs-qqNZ3-rgCn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856783">
            <a:off x="6372201" y="476672"/>
            <a:ext cx="2088232" cy="15641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lantillas-powerpoint.com/wp-content/uploads/2009/03/123_examp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80920" cy="4176464"/>
          </a:xfrm>
        </p:spPr>
        <p:txBody>
          <a:bodyPr/>
          <a:lstStyle/>
          <a:p>
            <a:pPr marL="514350" indent="-514350" algn="just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Panamá, centro de atracción turístico y comercial.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País bañado por dos mares</a:t>
            </a:r>
          </a:p>
          <a:p>
            <a:pPr marL="514350" indent="-514350" algn="just">
              <a:buFont typeface="Arial" pitchFamily="34" charset="0"/>
              <a:buChar char="•"/>
            </a:pPr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País rico en tradiciones y costumbres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63544" y="6356350"/>
            <a:ext cx="2780456" cy="501650"/>
          </a:xfrm>
        </p:spPr>
        <p:txBody>
          <a:bodyPr/>
          <a:lstStyle/>
          <a:p>
            <a:r>
              <a:rPr lang="es-PA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6 de septiembre de 2012</a:t>
            </a:r>
            <a:endParaRPr lang="es-PA" sz="20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1720" y="260648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2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Script MT Bold" pitchFamily="66" charset="0"/>
              </a:rPr>
              <a:t>Escuela República de Francia</a:t>
            </a:r>
            <a:endParaRPr lang="es-PA" sz="2800" dirty="0">
              <a:solidFill>
                <a:schemeClr val="accent3">
                  <a:lumMod val="20000"/>
                  <a:lumOff val="8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/>
          <a:lstStyle/>
          <a:p>
            <a: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  <a:t>Conclusiones</a:t>
            </a:r>
            <a:br>
              <a:rPr lang="es-PA" dirty="0" smtClean="0">
                <a:solidFill>
                  <a:schemeClr val="tx1"/>
                </a:solidFill>
                <a:latin typeface="Berlin Sans FB" pitchFamily="34" charset="0"/>
              </a:rPr>
            </a:br>
            <a:endParaRPr lang="es-PA" dirty="0"/>
          </a:p>
        </p:txBody>
      </p:sp>
      <p:pic>
        <p:nvPicPr>
          <p:cNvPr id="3076" name="Picture 4" descr="http://t3.gstatic.com/images?q=tbn:ANd9GcTnQWLzH7ZemXn68Usc_H_8zrSqWn5piZRBKrDEkm5izfiDtki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4581128"/>
            <a:ext cx="3096344" cy="181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358</Words>
  <Application>Microsoft Office PowerPoint</Application>
  <PresentationFormat>Presentación en pantalla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República de Panamá</vt:lpstr>
      <vt:lpstr>Contenido</vt:lpstr>
      <vt:lpstr>Introducción</vt:lpstr>
      <vt:lpstr>Independencia de la República de Panamá de España </vt:lpstr>
      <vt:lpstr> Separación de Panamá de Colombia </vt:lpstr>
      <vt:lpstr> Festividades Patrias  </vt:lpstr>
      <vt:lpstr>Costumbres y tradiciones</vt:lpstr>
      <vt:lpstr> Sitios Turísticos   </vt:lpstr>
      <vt:lpstr>Conclusiones </vt:lpstr>
      <vt:lpstr>Diapositiva 10</vt:lpstr>
    </vt:vector>
  </TitlesOfParts>
  <Company>MEDUCA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República de Panamá</dc:title>
  <dc:creator>Estudiante</dc:creator>
  <cp:lastModifiedBy>Estudiante</cp:lastModifiedBy>
  <cp:revision>13</cp:revision>
  <dcterms:created xsi:type="dcterms:W3CDTF">2012-09-06T17:54:17Z</dcterms:created>
  <dcterms:modified xsi:type="dcterms:W3CDTF">2012-09-06T20:03:47Z</dcterms:modified>
</cp:coreProperties>
</file>