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99EF8-1F9E-4906-AD81-A44393BE9324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BC61C-E69B-4C81-A065-337C5F4403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72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1038CD-E862-4575-BF19-065E95074517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33D764-BF62-4585-A0E8-1CA3A796CF1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83768" y="548680"/>
            <a:ext cx="4805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SIMBOLISMO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772816"/>
            <a:ext cx="5112568" cy="3970318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El Simbolismo fue uno de los movimientos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artísticos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 más importantes de finales del siglo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XIX, originado 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en 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Francia y 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en 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Bélgica. En 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un 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manifiesto literario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, publicado en 1886, Jean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</a:rPr>
              <a:t>Moréas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 definió 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este nuevo estilo como «enemigo de la enseñanza, la declamación, la falsa sensibilidad y la descripción objetiva». Para los simbolistas, el mundo es un misterio por descifrar, y el poeta debe para ello trazar las correspondencias ocultas que unen los objetos sensibles (por ejemplo, </a:t>
            </a:r>
            <a:r>
              <a:rPr lang="es-ES" dirty="0" err="1">
                <a:solidFill>
                  <a:schemeClr val="tx1">
                    <a:lumMod val="95000"/>
                  </a:schemeClr>
                </a:solidFill>
              </a:rPr>
              <a:t>Rimbaud</a:t>
            </a:r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 establece una correspondencia entre las vocales y los colores en su soneto Vocales). Para ello es esencial el uso de la sinestesia.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74451"/>
            <a:ext cx="2826818" cy="43368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29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19872" y="548680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ORIGEN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75855" y="170080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Tiene </a:t>
            </a:r>
            <a:r>
              <a:rPr lang="es-ES" dirty="0"/>
              <a:t>sus orígenes en Las flores del mal, libro emblema de Charles Baudelaire. El escritor Edgar Allan Poe, a quien Baudelaire apreciaba en gran medida, influyó también decisivamente en el movimiento, proporcionándole la mayoría de imágenes y figuras literarias que utilizaría. La estética del Simbolismo fue desarrollada por </a:t>
            </a:r>
            <a:r>
              <a:rPr lang="es-ES" dirty="0" err="1" smtClean="0"/>
              <a:t>Stéphane</a:t>
            </a:r>
            <a:r>
              <a:rPr lang="es-ES" dirty="0" smtClean="0"/>
              <a:t> </a:t>
            </a:r>
            <a:r>
              <a:rPr lang="es-ES" dirty="0" err="1"/>
              <a:t>Mallarmé</a:t>
            </a:r>
            <a:r>
              <a:rPr lang="es-ES" dirty="0"/>
              <a:t> y Paul </a:t>
            </a:r>
            <a:r>
              <a:rPr lang="es-ES" dirty="0" err="1"/>
              <a:t>Verlaine</a:t>
            </a:r>
            <a:r>
              <a:rPr lang="es-ES" dirty="0"/>
              <a:t> en la década de 1870. Para 1880, el movimiento había atraído toda una generación de jóvenes escritores cansados de los movimientos realistas.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65795"/>
            <a:ext cx="2516263" cy="4382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063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19672" y="476672"/>
            <a:ext cx="5679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DISEÑO Y ESTILO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19672" y="1860848"/>
            <a:ext cx="6030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La poesía simbolista busca vestir a la idea de una forma sensible, posee intenciones metafísicas, además intenta utilizar el lenguaje literario como </a:t>
            </a:r>
            <a:r>
              <a:rPr lang="es-ES" dirty="0" smtClean="0"/>
              <a:t>instrumento cognoscitivo</a:t>
            </a:r>
            <a:r>
              <a:rPr lang="es-ES" dirty="0"/>
              <a:t>, por lo cual se encuentra impregnada de misterio y misticismo. Fue considerado en su tiempo por algunos como el lado oscuro del Romanticismo. En cuanto al estilo, basaban sus esfuerzos en encontrar una musicalidad perfecta en sus rimas, dejando a un segundo plano la belleza del verso. Intentaban encontrar lo que Charles Baudelaire denominó la teoría de las «correspondencias», las secretas afinidades entre el mundo sensible y el mundo espiritual. Para ello utilizaban determinados mecanismos estéticos, como la sinestesia.</a:t>
            </a:r>
          </a:p>
        </p:txBody>
      </p:sp>
    </p:spTree>
    <p:extLst>
      <p:ext uri="{BB962C8B-B14F-4D97-AF65-F5344CB8AC3E}">
        <p14:creationId xmlns:p14="http://schemas.microsoft.com/office/powerpoint/2010/main" val="35427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83768" y="692696"/>
            <a:ext cx="42042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PINTURA</a:t>
            </a:r>
          </a:p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FAMOSA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2564904"/>
            <a:ext cx="5558516" cy="37566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893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27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Técnico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2</cp:revision>
  <dcterms:created xsi:type="dcterms:W3CDTF">2012-09-19T21:31:36Z</dcterms:created>
  <dcterms:modified xsi:type="dcterms:W3CDTF">2012-09-19T21:51:59Z</dcterms:modified>
</cp:coreProperties>
</file>