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83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26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82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9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74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13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52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400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94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1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60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E565D-A2FA-4E73-AC52-9E7B21AE9596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FC18-0358-43B3-9EAA-54F4A5B7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82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5031" y="1821497"/>
            <a:ext cx="9036496" cy="5013176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800">
                          <a:solidFill>
                            <a:srgbClr val="999999"/>
                          </a:solidFill>
                          <a:effectLst/>
                          <a:latin typeface="MS Reference Sans Serif"/>
                        </a:rPr>
                        <a:t>1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endParaRPr lang="es-ES">
                        <a:effectLst/>
                        <a:latin typeface="MS Reference Sans Serif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MS Reference Sans Serif"/>
                        </a:rPr>
                        <a:t>INTRODUCCIÓN</a:t>
                      </a:r>
                    </a:p>
                  </a:txBody>
                  <a:tcPr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800">
                          <a:solidFill>
                            <a:srgbClr val="999999"/>
                          </a:solidFill>
                          <a:effectLst/>
                          <a:latin typeface="MS Reference Sans Serif"/>
                        </a:rPr>
                        <a:t>2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endParaRPr lang="es-ES">
                        <a:effectLst/>
                        <a:latin typeface="MS Reference Sans Serif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MS Reference Sans Serif"/>
                        </a:rPr>
                        <a:t>CLASIFICACIÓN</a:t>
                      </a:r>
                    </a:p>
                  </a:txBody>
                  <a:tcPr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800">
                          <a:solidFill>
                            <a:srgbClr val="999999"/>
                          </a:solidFill>
                          <a:effectLst/>
                          <a:latin typeface="MS Reference Sans Serif"/>
                        </a:rPr>
                        <a:t>3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endParaRPr lang="es-ES">
                        <a:effectLst/>
                        <a:latin typeface="MS Reference Sans Serif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MS Reference Sans Serif"/>
                        </a:rPr>
                        <a:t>PATOLOGÍA</a:t>
                      </a:r>
                    </a:p>
                  </a:txBody>
                  <a:tcPr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800">
                          <a:solidFill>
                            <a:srgbClr val="999999"/>
                          </a:solidFill>
                          <a:effectLst/>
                          <a:latin typeface="MS Reference Sans Serif"/>
                        </a:rPr>
                        <a:t>4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endParaRPr lang="es-ES">
                        <a:effectLst/>
                        <a:latin typeface="MS Reference Sans Serif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200">
                          <a:solidFill>
                            <a:srgbClr val="000000"/>
                          </a:solidFill>
                          <a:effectLst/>
                          <a:latin typeface="MS Reference Sans Serif"/>
                        </a:rPr>
                        <a:t>TRATAMIENTO</a:t>
                      </a:r>
                    </a:p>
                  </a:txBody>
                  <a:tcPr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800" dirty="0">
                          <a:solidFill>
                            <a:srgbClr val="999999"/>
                          </a:solidFill>
                          <a:effectLst/>
                          <a:latin typeface="MS Reference Sans Serif"/>
                        </a:rPr>
                        <a:t>5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endParaRPr lang="es-ES">
                        <a:effectLst/>
                        <a:latin typeface="MS Reference Sans Serif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28600" marR="228600"/>
                      <a:r>
                        <a:rPr lang="es-ES" sz="1200" dirty="0">
                          <a:solidFill>
                            <a:srgbClr val="000000"/>
                          </a:solidFill>
                          <a:effectLst/>
                          <a:latin typeface="MS Reference Sans Serif"/>
                        </a:rPr>
                        <a:t>INVESTIGACIÓN</a:t>
                      </a:r>
                    </a:p>
                  </a:txBody>
                  <a:tcPr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333067"/>
              </p:ext>
            </p:extLst>
          </p:nvPr>
        </p:nvGraphicFramePr>
        <p:xfrm>
          <a:off x="457200" y="3680301"/>
          <a:ext cx="2743200" cy="36576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pPr marL="228600" marR="228600"/>
                      <a:endParaRPr lang="es-ES" sz="1800" dirty="0">
                        <a:solidFill>
                          <a:srgbClr val="999999"/>
                        </a:solidFill>
                        <a:effectLst/>
                        <a:latin typeface="MS Reference Sans Serif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junior\AppData\Local\Microsoft\Windows\Temporary Internet Files\t288025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783678" cy="451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73936" y="404664"/>
            <a:ext cx="9155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QUEMADURAS DE 2DO GRADO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71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1</cp:revision>
  <dcterms:created xsi:type="dcterms:W3CDTF">2012-09-20T00:29:28Z</dcterms:created>
  <dcterms:modified xsi:type="dcterms:W3CDTF">2012-09-20T00:37:54Z</dcterms:modified>
</cp:coreProperties>
</file>