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GB"/>
    </a:defPPr>
    <a:lvl1pPr algn="l" defTabSz="449263" rtl="0" fontAlgn="base">
      <a:lnSpc>
        <a:spcPct val="104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1pPr>
    <a:lvl2pPr marL="457200" algn="l" defTabSz="449263" rtl="0" fontAlgn="base">
      <a:lnSpc>
        <a:spcPct val="104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2pPr>
    <a:lvl3pPr marL="914400" algn="l" defTabSz="449263" rtl="0" fontAlgn="base">
      <a:lnSpc>
        <a:spcPct val="104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3pPr>
    <a:lvl4pPr marL="1371600" algn="l" defTabSz="449263" rtl="0" fontAlgn="base">
      <a:lnSpc>
        <a:spcPct val="104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4pPr>
    <a:lvl5pPr marL="1828800" algn="l" defTabSz="449263" rtl="0" fontAlgn="base">
      <a:lnSpc>
        <a:spcPct val="104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0" y="695325"/>
            <a:ext cx="0" cy="0"/>
          </a:xfrm>
          <a:prstGeom prst="rect">
            <a:avLst/>
          </a:prstGeom>
          <a:noFill/>
          <a:ln w="9525">
            <a:noFill/>
            <a:round/>
            <a:headEnd/>
            <a:tailEnd/>
          </a:ln>
          <a:effectLst/>
        </p:spPr>
      </p:sp>
      <p:sp>
        <p:nvSpPr>
          <p:cNvPr id="2050" name="Rectangle 2"/>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s-ES" smtClean="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32770"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43010"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45058"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47106"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48130"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4915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5120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5427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55298"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5632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57346"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3379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5939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7"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60418"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1"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6144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34818"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3584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36866"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37890"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3891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4096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Rectangle 1"/>
          <p:cNvSpPr txBox="1">
            <a:spLocks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41986"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idx="10"/>
          </p:nvPr>
        </p:nvSpPr>
        <p:spPr/>
        <p:txBody>
          <a:bodyPr/>
          <a:lstStyle>
            <a:lvl1pPr>
              <a:defRPr/>
            </a:lvl1pPr>
          </a:lstStyle>
          <a:p>
            <a:endParaRPr lang="en-GB"/>
          </a:p>
        </p:txBody>
      </p:sp>
      <p:sp>
        <p:nvSpPr>
          <p:cNvPr id="5" name="4 Marcador de pie de página"/>
          <p:cNvSpPr>
            <a:spLocks noGrp="1"/>
          </p:cNvSpPr>
          <p:nvPr>
            <p:ph type="ftr" idx="11"/>
          </p:nvPr>
        </p:nvSpPr>
        <p:spPr/>
        <p:txBody>
          <a:bodyPr/>
          <a:lstStyle>
            <a:lvl1pPr>
              <a:defRPr/>
            </a:lvl1pPr>
          </a:lstStyle>
          <a:p>
            <a:endParaRPr lang="en-GB"/>
          </a:p>
        </p:txBody>
      </p:sp>
      <p:sp>
        <p:nvSpPr>
          <p:cNvPr id="6" name="5 Marcador de número de diapositiva"/>
          <p:cNvSpPr>
            <a:spLocks noGrp="1"/>
          </p:cNvSpPr>
          <p:nvPr>
            <p:ph type="sldNum" idx="12"/>
          </p:nvPr>
        </p:nvSpPr>
        <p:spPr/>
        <p:txBody>
          <a:bodyPr/>
          <a:lstStyle>
            <a:lvl1pPr>
              <a:defRPr/>
            </a:lvl1pPr>
          </a:lstStyle>
          <a:p>
            <a:fld id="{8E7241CE-CC5E-4A5C-9DC3-7B0BCFF0B4CF}" type="slidenum">
              <a:rPr lang="en-GB"/>
              <a:pPr/>
              <a:t>‹Nº›</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idx="10"/>
          </p:nvPr>
        </p:nvSpPr>
        <p:spPr/>
        <p:txBody>
          <a:bodyPr/>
          <a:lstStyle>
            <a:lvl1pPr>
              <a:defRPr/>
            </a:lvl1pPr>
          </a:lstStyle>
          <a:p>
            <a:endParaRPr lang="en-GB"/>
          </a:p>
        </p:txBody>
      </p:sp>
      <p:sp>
        <p:nvSpPr>
          <p:cNvPr id="5" name="4 Marcador de pie de página"/>
          <p:cNvSpPr>
            <a:spLocks noGrp="1"/>
          </p:cNvSpPr>
          <p:nvPr>
            <p:ph type="ftr" idx="11"/>
          </p:nvPr>
        </p:nvSpPr>
        <p:spPr/>
        <p:txBody>
          <a:bodyPr/>
          <a:lstStyle>
            <a:lvl1pPr>
              <a:defRPr/>
            </a:lvl1pPr>
          </a:lstStyle>
          <a:p>
            <a:endParaRPr lang="en-GB"/>
          </a:p>
        </p:txBody>
      </p:sp>
      <p:sp>
        <p:nvSpPr>
          <p:cNvPr id="6" name="5 Marcador de número de diapositiva"/>
          <p:cNvSpPr>
            <a:spLocks noGrp="1"/>
          </p:cNvSpPr>
          <p:nvPr>
            <p:ph type="sldNum" idx="12"/>
          </p:nvPr>
        </p:nvSpPr>
        <p:spPr/>
        <p:txBody>
          <a:bodyPr/>
          <a:lstStyle>
            <a:lvl1pPr>
              <a:defRPr/>
            </a:lvl1pPr>
          </a:lstStyle>
          <a:p>
            <a:fld id="{C67F158E-B2FF-4AE8-8168-4B9E107A95DE}" type="slidenum">
              <a:rPr lang="en-GB"/>
              <a:pPr/>
              <a:t>‹Nº›</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28588"/>
            <a:ext cx="2055813" cy="5995987"/>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28588"/>
            <a:ext cx="6019800" cy="599598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idx="10"/>
          </p:nvPr>
        </p:nvSpPr>
        <p:spPr/>
        <p:txBody>
          <a:bodyPr/>
          <a:lstStyle>
            <a:lvl1pPr>
              <a:defRPr/>
            </a:lvl1pPr>
          </a:lstStyle>
          <a:p>
            <a:endParaRPr lang="en-GB"/>
          </a:p>
        </p:txBody>
      </p:sp>
      <p:sp>
        <p:nvSpPr>
          <p:cNvPr id="5" name="4 Marcador de pie de página"/>
          <p:cNvSpPr>
            <a:spLocks noGrp="1"/>
          </p:cNvSpPr>
          <p:nvPr>
            <p:ph type="ftr" idx="11"/>
          </p:nvPr>
        </p:nvSpPr>
        <p:spPr/>
        <p:txBody>
          <a:bodyPr/>
          <a:lstStyle>
            <a:lvl1pPr>
              <a:defRPr/>
            </a:lvl1pPr>
          </a:lstStyle>
          <a:p>
            <a:endParaRPr lang="en-GB"/>
          </a:p>
        </p:txBody>
      </p:sp>
      <p:sp>
        <p:nvSpPr>
          <p:cNvPr id="6" name="5 Marcador de número de diapositiva"/>
          <p:cNvSpPr>
            <a:spLocks noGrp="1"/>
          </p:cNvSpPr>
          <p:nvPr>
            <p:ph type="sldNum" idx="12"/>
          </p:nvPr>
        </p:nvSpPr>
        <p:spPr/>
        <p:txBody>
          <a:bodyPr/>
          <a:lstStyle>
            <a:lvl1pPr>
              <a:defRPr/>
            </a:lvl1pPr>
          </a:lstStyle>
          <a:p>
            <a:fld id="{E51DAE90-6B72-4295-B23E-4A8CCD4C533C}" type="slidenum">
              <a:rPr lang="en-GB"/>
              <a:pPr/>
              <a:t>‹Nº›</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8588"/>
            <a:ext cx="8228013" cy="1433512"/>
          </a:xfrm>
        </p:spPr>
        <p:txBody>
          <a:bodyPr/>
          <a:lstStyle/>
          <a:p>
            <a:r>
              <a:rPr lang="es-ES" smtClean="0"/>
              <a:t>Haga clic para modificar el estilo de título del patrón</a:t>
            </a:r>
            <a:endParaRPr lang="es-ES"/>
          </a:p>
        </p:txBody>
      </p:sp>
      <p:sp>
        <p:nvSpPr>
          <p:cNvPr id="3" name="2 Marcador de fecha"/>
          <p:cNvSpPr>
            <a:spLocks noGrp="1"/>
          </p:cNvSpPr>
          <p:nvPr>
            <p:ph type="dt" idx="10"/>
          </p:nvPr>
        </p:nvSpPr>
        <p:spPr>
          <a:xfrm>
            <a:off x="457200" y="6245225"/>
            <a:ext cx="2132013" cy="474663"/>
          </a:xfrm>
        </p:spPr>
        <p:txBody>
          <a:bodyPr/>
          <a:lstStyle>
            <a:lvl1pPr>
              <a:defRPr/>
            </a:lvl1pPr>
          </a:lstStyle>
          <a:p>
            <a:endParaRPr lang="en-GB"/>
          </a:p>
        </p:txBody>
      </p:sp>
      <p:sp>
        <p:nvSpPr>
          <p:cNvPr id="4" name="3 Marcador de pie de página"/>
          <p:cNvSpPr>
            <a:spLocks noGrp="1"/>
          </p:cNvSpPr>
          <p:nvPr>
            <p:ph type="ftr" idx="11"/>
          </p:nvPr>
        </p:nvSpPr>
        <p:spPr>
          <a:xfrm>
            <a:off x="3124200" y="6245225"/>
            <a:ext cx="2894013" cy="474663"/>
          </a:xfrm>
        </p:spPr>
        <p:txBody>
          <a:bodyPr/>
          <a:lstStyle>
            <a:lvl1pPr>
              <a:defRPr/>
            </a:lvl1pPr>
          </a:lstStyle>
          <a:p>
            <a:endParaRPr lang="en-GB"/>
          </a:p>
        </p:txBody>
      </p:sp>
      <p:sp>
        <p:nvSpPr>
          <p:cNvPr id="5" name="4 Marcador de número de diapositiva"/>
          <p:cNvSpPr>
            <a:spLocks noGrp="1"/>
          </p:cNvSpPr>
          <p:nvPr>
            <p:ph type="sldNum" idx="12"/>
          </p:nvPr>
        </p:nvSpPr>
        <p:spPr>
          <a:xfrm>
            <a:off x="6553200" y="6245225"/>
            <a:ext cx="2132013" cy="474663"/>
          </a:xfrm>
        </p:spPr>
        <p:txBody>
          <a:bodyPr/>
          <a:lstStyle>
            <a:lvl1pPr>
              <a:defRPr/>
            </a:lvl1pPr>
          </a:lstStyle>
          <a:p>
            <a:fld id="{8C5B4E8A-36FB-4C3F-BB2F-F4E3C9669698}" type="slidenum">
              <a:rPr lang="en-GB"/>
              <a:pPr/>
              <a:t>‹Nº›</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idx="10"/>
          </p:nvPr>
        </p:nvSpPr>
        <p:spPr/>
        <p:txBody>
          <a:bodyPr/>
          <a:lstStyle>
            <a:lvl1pPr>
              <a:defRPr/>
            </a:lvl1pPr>
          </a:lstStyle>
          <a:p>
            <a:endParaRPr lang="en-GB"/>
          </a:p>
        </p:txBody>
      </p:sp>
      <p:sp>
        <p:nvSpPr>
          <p:cNvPr id="5" name="4 Marcador de pie de página"/>
          <p:cNvSpPr>
            <a:spLocks noGrp="1"/>
          </p:cNvSpPr>
          <p:nvPr>
            <p:ph type="ftr" idx="11"/>
          </p:nvPr>
        </p:nvSpPr>
        <p:spPr/>
        <p:txBody>
          <a:bodyPr/>
          <a:lstStyle>
            <a:lvl1pPr>
              <a:defRPr/>
            </a:lvl1pPr>
          </a:lstStyle>
          <a:p>
            <a:endParaRPr lang="en-GB"/>
          </a:p>
        </p:txBody>
      </p:sp>
      <p:sp>
        <p:nvSpPr>
          <p:cNvPr id="6" name="5 Marcador de número de diapositiva"/>
          <p:cNvSpPr>
            <a:spLocks noGrp="1"/>
          </p:cNvSpPr>
          <p:nvPr>
            <p:ph type="sldNum" idx="12"/>
          </p:nvPr>
        </p:nvSpPr>
        <p:spPr/>
        <p:txBody>
          <a:bodyPr/>
          <a:lstStyle>
            <a:lvl1pPr>
              <a:defRPr/>
            </a:lvl1pPr>
          </a:lstStyle>
          <a:p>
            <a:fld id="{6B872F55-3A13-4371-AE63-B82C3D79403F}" type="slidenum">
              <a:rPr lang="en-GB"/>
              <a:pPr/>
              <a:t>‹Nº›</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idx="10"/>
          </p:nvPr>
        </p:nvSpPr>
        <p:spPr/>
        <p:txBody>
          <a:bodyPr/>
          <a:lstStyle>
            <a:lvl1pPr>
              <a:defRPr/>
            </a:lvl1pPr>
          </a:lstStyle>
          <a:p>
            <a:endParaRPr lang="en-GB"/>
          </a:p>
        </p:txBody>
      </p:sp>
      <p:sp>
        <p:nvSpPr>
          <p:cNvPr id="5" name="4 Marcador de pie de página"/>
          <p:cNvSpPr>
            <a:spLocks noGrp="1"/>
          </p:cNvSpPr>
          <p:nvPr>
            <p:ph type="ftr" idx="11"/>
          </p:nvPr>
        </p:nvSpPr>
        <p:spPr/>
        <p:txBody>
          <a:bodyPr/>
          <a:lstStyle>
            <a:lvl1pPr>
              <a:defRPr/>
            </a:lvl1pPr>
          </a:lstStyle>
          <a:p>
            <a:endParaRPr lang="en-GB"/>
          </a:p>
        </p:txBody>
      </p:sp>
      <p:sp>
        <p:nvSpPr>
          <p:cNvPr id="6" name="5 Marcador de número de diapositiva"/>
          <p:cNvSpPr>
            <a:spLocks noGrp="1"/>
          </p:cNvSpPr>
          <p:nvPr>
            <p:ph type="sldNum" idx="12"/>
          </p:nvPr>
        </p:nvSpPr>
        <p:spPr/>
        <p:txBody>
          <a:bodyPr/>
          <a:lstStyle>
            <a:lvl1pPr>
              <a:defRPr/>
            </a:lvl1pPr>
          </a:lstStyle>
          <a:p>
            <a:fld id="{D1FCF0BD-3749-437A-A6BF-1C0E4BC61CF5}" type="slidenum">
              <a:rPr lang="en-GB"/>
              <a:pPr/>
              <a:t>‹Nº›</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idx="10"/>
          </p:nvPr>
        </p:nvSpPr>
        <p:spPr/>
        <p:txBody>
          <a:bodyPr/>
          <a:lstStyle>
            <a:lvl1pPr>
              <a:defRPr/>
            </a:lvl1pPr>
          </a:lstStyle>
          <a:p>
            <a:endParaRPr lang="en-GB"/>
          </a:p>
        </p:txBody>
      </p:sp>
      <p:sp>
        <p:nvSpPr>
          <p:cNvPr id="6" name="5 Marcador de pie de página"/>
          <p:cNvSpPr>
            <a:spLocks noGrp="1"/>
          </p:cNvSpPr>
          <p:nvPr>
            <p:ph type="ftr" idx="11"/>
          </p:nvPr>
        </p:nvSpPr>
        <p:spPr/>
        <p:txBody>
          <a:bodyPr/>
          <a:lstStyle>
            <a:lvl1pPr>
              <a:defRPr/>
            </a:lvl1pPr>
          </a:lstStyle>
          <a:p>
            <a:endParaRPr lang="en-GB"/>
          </a:p>
        </p:txBody>
      </p:sp>
      <p:sp>
        <p:nvSpPr>
          <p:cNvPr id="7" name="6 Marcador de número de diapositiva"/>
          <p:cNvSpPr>
            <a:spLocks noGrp="1"/>
          </p:cNvSpPr>
          <p:nvPr>
            <p:ph type="sldNum" idx="12"/>
          </p:nvPr>
        </p:nvSpPr>
        <p:spPr/>
        <p:txBody>
          <a:bodyPr/>
          <a:lstStyle>
            <a:lvl1pPr>
              <a:defRPr/>
            </a:lvl1pPr>
          </a:lstStyle>
          <a:p>
            <a:fld id="{C0C146C5-9D55-41FF-B34E-EA14B02884C8}" type="slidenum">
              <a:rPr lang="en-GB"/>
              <a:pPr/>
              <a:t>‹Nº›</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idx="10"/>
          </p:nvPr>
        </p:nvSpPr>
        <p:spPr/>
        <p:txBody>
          <a:bodyPr/>
          <a:lstStyle>
            <a:lvl1pPr>
              <a:defRPr/>
            </a:lvl1pPr>
          </a:lstStyle>
          <a:p>
            <a:endParaRPr lang="en-GB"/>
          </a:p>
        </p:txBody>
      </p:sp>
      <p:sp>
        <p:nvSpPr>
          <p:cNvPr id="8" name="7 Marcador de pie de página"/>
          <p:cNvSpPr>
            <a:spLocks noGrp="1"/>
          </p:cNvSpPr>
          <p:nvPr>
            <p:ph type="ftr" idx="11"/>
          </p:nvPr>
        </p:nvSpPr>
        <p:spPr/>
        <p:txBody>
          <a:bodyPr/>
          <a:lstStyle>
            <a:lvl1pPr>
              <a:defRPr/>
            </a:lvl1pPr>
          </a:lstStyle>
          <a:p>
            <a:endParaRPr lang="en-GB"/>
          </a:p>
        </p:txBody>
      </p:sp>
      <p:sp>
        <p:nvSpPr>
          <p:cNvPr id="9" name="8 Marcador de número de diapositiva"/>
          <p:cNvSpPr>
            <a:spLocks noGrp="1"/>
          </p:cNvSpPr>
          <p:nvPr>
            <p:ph type="sldNum" idx="12"/>
          </p:nvPr>
        </p:nvSpPr>
        <p:spPr/>
        <p:txBody>
          <a:bodyPr/>
          <a:lstStyle>
            <a:lvl1pPr>
              <a:defRPr/>
            </a:lvl1pPr>
          </a:lstStyle>
          <a:p>
            <a:fld id="{F3C2F897-B9C3-4513-B91D-55CC7F127E55}" type="slidenum">
              <a:rPr lang="en-GB"/>
              <a:pPr/>
              <a:t>‹Nº›</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idx="10"/>
          </p:nvPr>
        </p:nvSpPr>
        <p:spPr/>
        <p:txBody>
          <a:bodyPr/>
          <a:lstStyle>
            <a:lvl1pPr>
              <a:defRPr/>
            </a:lvl1pPr>
          </a:lstStyle>
          <a:p>
            <a:endParaRPr lang="en-GB"/>
          </a:p>
        </p:txBody>
      </p:sp>
      <p:sp>
        <p:nvSpPr>
          <p:cNvPr id="4" name="3 Marcador de pie de página"/>
          <p:cNvSpPr>
            <a:spLocks noGrp="1"/>
          </p:cNvSpPr>
          <p:nvPr>
            <p:ph type="ftr" idx="11"/>
          </p:nvPr>
        </p:nvSpPr>
        <p:spPr/>
        <p:txBody>
          <a:bodyPr/>
          <a:lstStyle>
            <a:lvl1pPr>
              <a:defRPr/>
            </a:lvl1pPr>
          </a:lstStyle>
          <a:p>
            <a:endParaRPr lang="en-GB"/>
          </a:p>
        </p:txBody>
      </p:sp>
      <p:sp>
        <p:nvSpPr>
          <p:cNvPr id="5" name="4 Marcador de número de diapositiva"/>
          <p:cNvSpPr>
            <a:spLocks noGrp="1"/>
          </p:cNvSpPr>
          <p:nvPr>
            <p:ph type="sldNum" idx="12"/>
          </p:nvPr>
        </p:nvSpPr>
        <p:spPr/>
        <p:txBody>
          <a:bodyPr/>
          <a:lstStyle>
            <a:lvl1pPr>
              <a:defRPr/>
            </a:lvl1pPr>
          </a:lstStyle>
          <a:p>
            <a:fld id="{4152F4D4-5306-492F-ACBE-DA685ECC5AD4}" type="slidenum">
              <a:rPr lang="en-GB"/>
              <a:pPr/>
              <a:t>‹Nº›</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idx="10"/>
          </p:nvPr>
        </p:nvSpPr>
        <p:spPr/>
        <p:txBody>
          <a:bodyPr/>
          <a:lstStyle>
            <a:lvl1pPr>
              <a:defRPr/>
            </a:lvl1pPr>
          </a:lstStyle>
          <a:p>
            <a:endParaRPr lang="en-GB"/>
          </a:p>
        </p:txBody>
      </p:sp>
      <p:sp>
        <p:nvSpPr>
          <p:cNvPr id="3" name="2 Marcador de pie de página"/>
          <p:cNvSpPr>
            <a:spLocks noGrp="1"/>
          </p:cNvSpPr>
          <p:nvPr>
            <p:ph type="ftr" idx="11"/>
          </p:nvPr>
        </p:nvSpPr>
        <p:spPr/>
        <p:txBody>
          <a:bodyPr/>
          <a:lstStyle>
            <a:lvl1pPr>
              <a:defRPr/>
            </a:lvl1pPr>
          </a:lstStyle>
          <a:p>
            <a:endParaRPr lang="en-GB"/>
          </a:p>
        </p:txBody>
      </p:sp>
      <p:sp>
        <p:nvSpPr>
          <p:cNvPr id="4" name="3 Marcador de número de diapositiva"/>
          <p:cNvSpPr>
            <a:spLocks noGrp="1"/>
          </p:cNvSpPr>
          <p:nvPr>
            <p:ph type="sldNum" idx="12"/>
          </p:nvPr>
        </p:nvSpPr>
        <p:spPr/>
        <p:txBody>
          <a:bodyPr/>
          <a:lstStyle>
            <a:lvl1pPr>
              <a:defRPr/>
            </a:lvl1pPr>
          </a:lstStyle>
          <a:p>
            <a:fld id="{D309CB37-C095-4AAF-BE70-DDF43F8624A6}" type="slidenum">
              <a:rPr lang="en-GB"/>
              <a:pPr/>
              <a:t>‹Nº›</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idx="10"/>
          </p:nvPr>
        </p:nvSpPr>
        <p:spPr/>
        <p:txBody>
          <a:bodyPr/>
          <a:lstStyle>
            <a:lvl1pPr>
              <a:defRPr/>
            </a:lvl1pPr>
          </a:lstStyle>
          <a:p>
            <a:endParaRPr lang="en-GB"/>
          </a:p>
        </p:txBody>
      </p:sp>
      <p:sp>
        <p:nvSpPr>
          <p:cNvPr id="6" name="5 Marcador de pie de página"/>
          <p:cNvSpPr>
            <a:spLocks noGrp="1"/>
          </p:cNvSpPr>
          <p:nvPr>
            <p:ph type="ftr" idx="11"/>
          </p:nvPr>
        </p:nvSpPr>
        <p:spPr/>
        <p:txBody>
          <a:bodyPr/>
          <a:lstStyle>
            <a:lvl1pPr>
              <a:defRPr/>
            </a:lvl1pPr>
          </a:lstStyle>
          <a:p>
            <a:endParaRPr lang="en-GB"/>
          </a:p>
        </p:txBody>
      </p:sp>
      <p:sp>
        <p:nvSpPr>
          <p:cNvPr id="7" name="6 Marcador de número de diapositiva"/>
          <p:cNvSpPr>
            <a:spLocks noGrp="1"/>
          </p:cNvSpPr>
          <p:nvPr>
            <p:ph type="sldNum" idx="12"/>
          </p:nvPr>
        </p:nvSpPr>
        <p:spPr/>
        <p:txBody>
          <a:bodyPr/>
          <a:lstStyle>
            <a:lvl1pPr>
              <a:defRPr/>
            </a:lvl1pPr>
          </a:lstStyle>
          <a:p>
            <a:fld id="{DF8D98E3-0C7D-4694-A25A-D70D0A3F28F9}" type="slidenum">
              <a:rPr lang="en-GB"/>
              <a:pPr/>
              <a:t>‹Nº›</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idx="10"/>
          </p:nvPr>
        </p:nvSpPr>
        <p:spPr/>
        <p:txBody>
          <a:bodyPr/>
          <a:lstStyle>
            <a:lvl1pPr>
              <a:defRPr/>
            </a:lvl1pPr>
          </a:lstStyle>
          <a:p>
            <a:endParaRPr lang="en-GB"/>
          </a:p>
        </p:txBody>
      </p:sp>
      <p:sp>
        <p:nvSpPr>
          <p:cNvPr id="6" name="5 Marcador de pie de página"/>
          <p:cNvSpPr>
            <a:spLocks noGrp="1"/>
          </p:cNvSpPr>
          <p:nvPr>
            <p:ph type="ftr" idx="11"/>
          </p:nvPr>
        </p:nvSpPr>
        <p:spPr/>
        <p:txBody>
          <a:bodyPr/>
          <a:lstStyle>
            <a:lvl1pPr>
              <a:defRPr/>
            </a:lvl1pPr>
          </a:lstStyle>
          <a:p>
            <a:endParaRPr lang="en-GB"/>
          </a:p>
        </p:txBody>
      </p:sp>
      <p:sp>
        <p:nvSpPr>
          <p:cNvPr id="7" name="6 Marcador de número de diapositiva"/>
          <p:cNvSpPr>
            <a:spLocks noGrp="1"/>
          </p:cNvSpPr>
          <p:nvPr>
            <p:ph type="sldNum" idx="12"/>
          </p:nvPr>
        </p:nvSpPr>
        <p:spPr/>
        <p:txBody>
          <a:bodyPr/>
          <a:lstStyle>
            <a:lvl1pPr>
              <a:defRPr/>
            </a:lvl1pPr>
          </a:lstStyle>
          <a:p>
            <a:fld id="{427ACBA1-E8C1-4DF4-8211-AA2648EA0623}" type="slidenum">
              <a:rPr lang="en-GB"/>
              <a:pPr/>
              <a:t>‹Nº›</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99CC00"/>
            </a:gs>
          </a:gsLst>
          <a:path path="shape">
            <a:fillToRect l="50000" t="50000" r="50000" b="50000"/>
          </a:path>
        </a:gra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8588"/>
            <a:ext cx="8228013" cy="143351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Pulse para editar el formato del texto de título</a:t>
            </a:r>
          </a:p>
        </p:txBody>
      </p:sp>
      <p:sp>
        <p:nvSpPr>
          <p:cNvPr id="1026" name="Rectangle 2"/>
          <p:cNvSpPr>
            <a:spLocks noGrp="1" noChangeArrowheads="1"/>
          </p:cNvSpPr>
          <p:nvPr>
            <p:ph type="body" idx="1"/>
          </p:nvPr>
        </p:nvSpPr>
        <p:spPr bwMode="auto">
          <a:xfrm>
            <a:off x="457200" y="1600200"/>
            <a:ext cx="8228013" cy="45243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Pulse para editar los formatos del texto del esquema</a:t>
            </a:r>
          </a:p>
          <a:p>
            <a:pPr lvl="1"/>
            <a:r>
              <a:rPr lang="en-GB" smtClean="0"/>
              <a:t>Segundo nivel del esquema</a:t>
            </a:r>
          </a:p>
          <a:p>
            <a:pPr lvl="2"/>
            <a:r>
              <a:rPr lang="en-GB" smtClean="0"/>
              <a:t>Tercer nivel del esquema</a:t>
            </a:r>
          </a:p>
          <a:p>
            <a:pPr lvl="3"/>
            <a:r>
              <a:rPr lang="en-GB" smtClean="0"/>
              <a:t>Cuarto nivel del esquema</a:t>
            </a:r>
          </a:p>
          <a:p>
            <a:pPr lvl="4"/>
            <a:r>
              <a:rPr lang="en-GB" smtClean="0"/>
              <a:t>Quinto nivel del esquema</a:t>
            </a:r>
          </a:p>
          <a:p>
            <a:pPr lvl="4"/>
            <a:r>
              <a:rPr lang="en-GB" smtClean="0"/>
              <a:t>Sexto nivel del esquema</a:t>
            </a:r>
          </a:p>
          <a:p>
            <a:pPr lvl="4"/>
            <a:r>
              <a:rPr lang="en-GB" smtClean="0"/>
              <a:t>Séptimo nivel del esquema</a:t>
            </a:r>
          </a:p>
          <a:p>
            <a:pPr lvl="4"/>
            <a:r>
              <a:rPr lang="en-GB" smtClean="0"/>
              <a:t>Octavo nivel del esquema</a:t>
            </a:r>
          </a:p>
          <a:p>
            <a:pPr lvl="4"/>
            <a:r>
              <a:rPr lang="en-GB" smtClean="0"/>
              <a:t>Noveno nivel del esquema</a:t>
            </a:r>
          </a:p>
        </p:txBody>
      </p:sp>
      <p:sp>
        <p:nvSpPr>
          <p:cNvPr id="1027" name="Rectangle 3"/>
          <p:cNvSpPr>
            <a:spLocks noGrp="1" noChangeArrowheads="1"/>
          </p:cNvSpPr>
          <p:nvPr>
            <p:ph type="dt"/>
          </p:nvPr>
        </p:nvSpPr>
        <p:spPr bwMode="auto">
          <a:xfrm>
            <a:off x="457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100000"/>
              </a:lnSpc>
              <a:buClr>
                <a:srgbClr val="8B0535"/>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ea typeface="+mn-ea"/>
                <a:cs typeface="+mn-cs"/>
              </a:defRPr>
            </a:lvl1pPr>
          </a:lstStyle>
          <a:p>
            <a:endParaRPr lang="en-GB"/>
          </a:p>
        </p:txBody>
      </p:sp>
      <p:sp>
        <p:nvSpPr>
          <p:cNvPr id="1028" name="Rectangle 4"/>
          <p:cNvSpPr>
            <a:spLocks noGrp="1" noChangeArrowheads="1"/>
          </p:cNvSpPr>
          <p:nvPr>
            <p:ph type="ftr"/>
          </p:nvPr>
        </p:nvSpPr>
        <p:spPr bwMode="auto">
          <a:xfrm>
            <a:off x="3124200" y="6245225"/>
            <a:ext cx="2894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lnSpc>
                <a:spcPct val="100000"/>
              </a:lnSpc>
              <a:buClr>
                <a:srgbClr val="8B0535"/>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ea typeface="+mn-ea"/>
                <a:cs typeface="+mn-cs"/>
              </a:defRPr>
            </a:lvl1pPr>
          </a:lstStyle>
          <a:p>
            <a:endParaRPr lang="en-GB"/>
          </a:p>
        </p:txBody>
      </p:sp>
      <p:sp>
        <p:nvSpPr>
          <p:cNvPr id="1029" name="Rectangle 5"/>
          <p:cNvSpPr>
            <a:spLocks noGrp="1" noChangeArrowheads="1"/>
          </p:cNvSpPr>
          <p:nvPr>
            <p:ph type="sldNum"/>
          </p:nvPr>
        </p:nvSpPr>
        <p:spPr bwMode="auto">
          <a:xfrm>
            <a:off x="6553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buClr>
                <a:srgbClr val="8B0535"/>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ea typeface="+mn-ea"/>
                <a:cs typeface="+mn-cs"/>
              </a:defRPr>
            </a:lvl1pPr>
          </a:lstStyle>
          <a:p>
            <a:fld id="{AE5A21D1-A01B-4BE5-AF0C-4F94A8898158}" type="slidenum">
              <a:rPr lang="en-GB"/>
              <a:pPr/>
              <a:t>‹Nº›</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mj-lt"/>
          <a:ea typeface="+mj-ea"/>
          <a:cs typeface="+mj-cs"/>
        </a:defRPr>
      </a:lvl1pPr>
      <a:lvl2pPr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2pPr>
      <a:lvl3pPr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3pPr>
      <a:lvl4pPr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4pPr>
      <a:lvl5pPr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5pPr>
      <a:lvl6pPr marL="457200"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6pPr>
      <a:lvl7pPr marL="914400"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7pPr>
      <a:lvl8pPr marL="1371600"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8pPr>
      <a:lvl9pPr marL="1828800" algn="ctr" defTabSz="449263" rtl="0" fontAlgn="base">
        <a:lnSpc>
          <a:spcPct val="104000"/>
        </a:lnSpc>
        <a:spcBef>
          <a:spcPct val="0"/>
        </a:spcBef>
        <a:spcAft>
          <a:spcPct val="0"/>
        </a:spcAft>
        <a:buClr>
          <a:srgbClr val="000000"/>
        </a:buClr>
        <a:buSzPct val="100000"/>
        <a:buFont typeface="Arial" charset="0"/>
        <a:defRPr sz="4400">
          <a:solidFill>
            <a:srgbClr val="000000"/>
          </a:solidFill>
          <a:latin typeface="Arial" charset="0"/>
          <a:ea typeface="DejaVu Sans" charset="0"/>
          <a:cs typeface="DejaVu Sans" charset="0"/>
        </a:defRPr>
      </a:lvl9pPr>
    </p:titleStyle>
    <p:bodyStyle>
      <a:lvl1pPr marL="341313" indent="-341313" algn="l" defTabSz="449263" rtl="0" fontAlgn="base">
        <a:lnSpc>
          <a:spcPct val="104000"/>
        </a:lnSpc>
        <a:spcBef>
          <a:spcPts val="800"/>
        </a:spcBef>
        <a:spcAft>
          <a:spcPct val="0"/>
        </a:spcAft>
        <a:buClr>
          <a:srgbClr val="000000"/>
        </a:buClr>
        <a:buSzPct val="100000"/>
        <a:buFont typeface="Arial" charset="0"/>
        <a:buChar char="•"/>
        <a:defRPr sz="3200">
          <a:solidFill>
            <a:srgbClr val="000000"/>
          </a:solidFill>
          <a:latin typeface="+mn-lt"/>
          <a:ea typeface="+mn-ea"/>
          <a:cs typeface="+mn-cs"/>
        </a:defRPr>
      </a:lvl1pPr>
      <a:lvl2pPr marL="741363" indent="-284163" algn="l" defTabSz="449263" rtl="0" fontAlgn="base">
        <a:lnSpc>
          <a:spcPct val="104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fontAlgn="base">
        <a:lnSpc>
          <a:spcPct val="104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fontAlgn="base">
        <a:lnSpc>
          <a:spcPct val="104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fontAlgn="base">
        <a:lnSpc>
          <a:spcPct val="104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104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104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104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104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image" Target="../media/image11.gif"/><Relationship Id="rId7" Type="http://schemas.openxmlformats.org/officeDocument/2006/relationships/image" Target="../media/image8.gi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5.xml"/><Relationship Id="rId4" Type="http://schemas.openxmlformats.org/officeDocument/2006/relationships/image" Target="../media/image12.gif"/></Relationships>
</file>

<file path=ppt/slides/_rels/slide11.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image" Target="../media/image13.gif"/><Relationship Id="rId7" Type="http://schemas.openxmlformats.org/officeDocument/2006/relationships/image" Target="../media/image10.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5.xml"/><Relationship Id="rId10" Type="http://schemas.openxmlformats.org/officeDocument/2006/relationships/slide" Target="slide29.xml"/><Relationship Id="rId4" Type="http://schemas.openxmlformats.org/officeDocument/2006/relationships/image" Target="../media/image14.gif"/><Relationship Id="rId9" Type="http://schemas.openxmlformats.org/officeDocument/2006/relationships/image" Target="../media/image8.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image" Target="../media/image15.gif"/><Relationship Id="rId7" Type="http://schemas.openxmlformats.org/officeDocument/2006/relationships/image" Target="../media/image10.gi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5.xml"/><Relationship Id="rId4" Type="http://schemas.openxmlformats.org/officeDocument/2006/relationships/image" Target="../media/image16.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P&#225;gina 17" TargetMode="External"/><Relationship Id="rId7" Type="http://schemas.openxmlformats.org/officeDocument/2006/relationships/hyperlink" Target="#P&#225;gina 2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P&#225;gina 24" TargetMode="External"/><Relationship Id="rId5" Type="http://schemas.openxmlformats.org/officeDocument/2006/relationships/hyperlink" Target="#P&#225;gina 22" TargetMode="External"/><Relationship Id="rId10" Type="http://schemas.openxmlformats.org/officeDocument/2006/relationships/slide" Target="slide29.xml"/><Relationship Id="rId4" Type="http://schemas.openxmlformats.org/officeDocument/2006/relationships/hyperlink" Target="#P&#225;gina 19" TargetMode="External"/><Relationship Id="rId9" Type="http://schemas.openxmlformats.org/officeDocument/2006/relationships/image" Target="../media/image17.gif"/></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7" Type="http://schemas.openxmlformats.org/officeDocument/2006/relationships/slide" Target="slide2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8.gif"/><Relationship Id="rId5" Type="http://schemas.openxmlformats.org/officeDocument/2006/relationships/slide" Target="slide5.xml"/><Relationship Id="rId4" Type="http://schemas.openxmlformats.org/officeDocument/2006/relationships/image" Target="../media/image8.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image" Target="../media/image19.gif"/><Relationship Id="rId7" Type="http://schemas.openxmlformats.org/officeDocument/2006/relationships/image" Target="../media/image8.gi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5.xml"/><Relationship Id="rId4" Type="http://schemas.openxmlformats.org/officeDocument/2006/relationships/image" Target="../media/image20.gif"/></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image" Target="../media/image21.gif"/><Relationship Id="rId7" Type="http://schemas.openxmlformats.org/officeDocument/2006/relationships/image" Target="../media/image8.gi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5.xml"/><Relationship Id="rId4" Type="http://schemas.openxmlformats.org/officeDocument/2006/relationships/image" Target="../media/image22.gif"/></Relationships>
</file>

<file path=ppt/slides/_rels/slide23.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image" Target="../media/image23.gif"/><Relationship Id="rId7" Type="http://schemas.openxmlformats.org/officeDocument/2006/relationships/image" Target="../media/image10.gi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5.xml"/><Relationship Id="rId10" Type="http://schemas.openxmlformats.org/officeDocument/2006/relationships/image" Target="../media/image8.gif"/><Relationship Id="rId4" Type="http://schemas.openxmlformats.org/officeDocument/2006/relationships/image" Target="../media/image24.gif"/><Relationship Id="rId9" Type="http://schemas.openxmlformats.org/officeDocument/2006/relationships/slide" Target="slide16.xml"/></Relationships>
</file>

<file path=ppt/slides/_rels/slide24.xml.rels><?xml version="1.0" encoding="UTF-8" standalone="yes"?>
<Relationships xmlns="http://schemas.openxmlformats.org/package/2006/relationships"><Relationship Id="rId3" Type="http://schemas.openxmlformats.org/officeDocument/2006/relationships/image" Target="../media/image25.gif"/><Relationship Id="rId7" Type="http://schemas.openxmlformats.org/officeDocument/2006/relationships/image" Target="../media/image8.gi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29.xml"/><Relationship Id="rId4" Type="http://schemas.openxmlformats.org/officeDocument/2006/relationships/slide" Target="slide5.xml"/></Relationships>
</file>

<file path=ppt/slides/_rels/slide25.xml.rels><?xml version="1.0" encoding="UTF-8" standalone="yes"?>
<Relationships xmlns="http://schemas.openxmlformats.org/package/2006/relationships"><Relationship Id="rId3" Type="http://schemas.openxmlformats.org/officeDocument/2006/relationships/image" Target="../media/image26.gif"/><Relationship Id="rId7" Type="http://schemas.openxmlformats.org/officeDocument/2006/relationships/slide" Target="slide29.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slide" Target="slide26.xml"/><Relationship Id="rId4" Type="http://schemas.openxmlformats.org/officeDocument/2006/relationships/slide" Target="slid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www.rena/" TargetMode="External"/><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hyperlink" Target="http://www.wikipedia/"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slide" Target="slide25.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hyperlink" Target="#P&#225;gina 19" TargetMode="External"/><Relationship Id="rId13" Type="http://schemas.openxmlformats.org/officeDocument/2006/relationships/slide" Target="slide29.xml"/><Relationship Id="rId3" Type="http://schemas.openxmlformats.org/officeDocument/2006/relationships/hyperlink" Target="#P&#225;gina 6" TargetMode="External"/><Relationship Id="rId7" Type="http://schemas.openxmlformats.org/officeDocument/2006/relationships/hyperlink" Target="#P&#225;gina 16" TargetMode="External"/><Relationship Id="rId12"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P&#225;gina 14" TargetMode="External"/><Relationship Id="rId11" Type="http://schemas.openxmlformats.org/officeDocument/2006/relationships/hyperlink" Target="#P&#225;gina 25" TargetMode="External"/><Relationship Id="rId5" Type="http://schemas.openxmlformats.org/officeDocument/2006/relationships/hyperlink" Target="#P&#225;gina 10" TargetMode="External"/><Relationship Id="rId10" Type="http://schemas.openxmlformats.org/officeDocument/2006/relationships/hyperlink" Target="#P&#225;gina 24" TargetMode="External"/><Relationship Id="rId4" Type="http://schemas.openxmlformats.org/officeDocument/2006/relationships/hyperlink" Target="#P&#225;gina 7" TargetMode="External"/><Relationship Id="rId9" Type="http://schemas.openxmlformats.org/officeDocument/2006/relationships/hyperlink" Target="#P&#225;gina 22" TargetMode="External"/></Relationships>
</file>

<file path=ppt/slides/_rels/slide6.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hyperlink" Target="#P&#225;gina 7" TargetMode="External"/><Relationship Id="rId7" Type="http://schemas.openxmlformats.org/officeDocument/2006/relationships/slide" Target="slide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hyperlink" Target="#P&#225;gina 14" TargetMode="External"/><Relationship Id="rId4" Type="http://schemas.openxmlformats.org/officeDocument/2006/relationships/hyperlink" Target="#P&#225;gina 10" TargetMode="Externa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2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slide" Target="slide8.xml"/><Relationship Id="rId4" Type="http://schemas.openxmlformats.org/officeDocument/2006/relationships/image" Target="../media/image7.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slide" Target="slide2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image" Target="../media/image10.gif"/><Relationship Id="rId4" Type="http://schemas.openxmlformats.org/officeDocument/2006/relationships/slide" Target="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2124075" y="908050"/>
            <a:ext cx="6048375" cy="366713"/>
          </a:xfrm>
          <a:prstGeom prst="rect">
            <a:avLst/>
          </a:prstGeom>
          <a:noFill/>
          <a:ln w="9525">
            <a:noFill/>
            <a:round/>
            <a:headEnd/>
            <a:tailEnd/>
          </a:ln>
          <a:effectLst/>
        </p:spPr>
        <p:txBody>
          <a:bodyPr wrap="none" anchor="ctr"/>
          <a:lstStyle/>
          <a:p>
            <a:endParaRPr lang="es-ES"/>
          </a:p>
        </p:txBody>
      </p:sp>
      <p:sp>
        <p:nvSpPr>
          <p:cNvPr id="3074" name="Text Box 2"/>
          <p:cNvSpPr txBox="1">
            <a:spLocks noChangeArrowheads="1"/>
          </p:cNvSpPr>
          <p:nvPr/>
        </p:nvSpPr>
        <p:spPr bwMode="auto">
          <a:xfrm>
            <a:off x="755650" y="981075"/>
            <a:ext cx="7848600" cy="4995863"/>
          </a:xfrm>
          <a:prstGeom prst="rect">
            <a:avLst/>
          </a:prstGeom>
          <a:noFill/>
          <a:ln w="9525">
            <a:noFill/>
            <a:round/>
            <a:headEnd/>
            <a:tailEnd/>
          </a:ln>
          <a:effectLst/>
        </p:spPr>
        <p:txBody>
          <a:bodyPr lIns="90000" tIns="46800" rIns="90000" bIns="4680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 REPÚBLICA BOLIVARIANA DE VENEZUELA</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      UNIVERSIDAD NACIONAL EXPERIMENTAL “SIMÓN RODRÍGUEZ”</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NÚCLEO SAN JUAN DE LOS MORROS</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CATEDRA: COMPUTACIÓN APLICADA A LA EDUCACIÓN</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b="1">
              <a:solidFill>
                <a:srgbClr val="000000"/>
              </a:solidFill>
              <a:ea typeface="DejaVu Sans" charset="0"/>
              <a:cs typeface="DejaVu Sans" charset="0"/>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ea typeface="DejaVu Sans" charset="0"/>
                <a:cs typeface="DejaVu Sans" charset="0"/>
              </a:rPr>
              <a:t>     </a:t>
            </a: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ea typeface="DejaVu Sans" charset="0"/>
                <a:cs typeface="DejaVu Sans" charset="0"/>
              </a:rPr>
              <a:t>FACILITADOR:				   PARTICIPANTES:	C.I.</a:t>
            </a: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Prof. Yolimar Fuentes				   Moreno, Eleydi	13.115.743</a:t>
            </a: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					   Núñez, Berly	18.804.415</a:t>
            </a: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					   Díaz, José	20.266.514</a:t>
            </a: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					   Macero, Harvis	20.356.792</a:t>
            </a: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					   Romero, Elizabeth	20.958.076</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ea typeface="DejaVu Sans" charset="0"/>
                <a:cs typeface="DejaVu Sans" charset="0"/>
              </a:rPr>
              <a:t>			</a:t>
            </a:r>
            <a:r>
              <a:rPr lang="en-GB" sz="1400" b="1">
                <a:solidFill>
                  <a:srgbClr val="000000"/>
                </a:solidFill>
                <a:ea typeface="DejaVu Sans" charset="0"/>
                <a:cs typeface="DejaVu Sans" charset="0"/>
              </a:rPr>
              <a:t>Sección “D”</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ea typeface="DejaVu Sans" charset="0"/>
                <a:cs typeface="DejaVu Sans" charset="0"/>
              </a:rPr>
              <a:t>SAN JUAN DE LOS MORROS, JUNIO DE 2010</a:t>
            </a:r>
          </a:p>
        </p:txBody>
      </p:sp>
      <p:pic>
        <p:nvPicPr>
          <p:cNvPr id="3075" name="Picture 3"/>
          <p:cNvPicPr>
            <a:picLocks noChangeAspect="1" noChangeArrowheads="1"/>
          </p:cNvPicPr>
          <p:nvPr/>
        </p:nvPicPr>
        <p:blipFill>
          <a:blip r:embed="rId4" cstate="print"/>
          <a:srcRect/>
          <a:stretch>
            <a:fillRect/>
          </a:stretch>
        </p:blipFill>
        <p:spPr bwMode="auto">
          <a:xfrm>
            <a:off x="755650" y="4581525"/>
            <a:ext cx="1600200" cy="1943100"/>
          </a:xfrm>
          <a:prstGeom prst="rect">
            <a:avLst/>
          </a:prstGeom>
          <a:noFill/>
          <a:ln w="9525">
            <a:noFill/>
            <a:round/>
            <a:headEnd/>
            <a:tailEnd/>
          </a:ln>
          <a:effectLst/>
        </p:spPr>
      </p:pic>
      <p:graphicFrame>
        <p:nvGraphicFramePr>
          <p:cNvPr id="3076" name="Object 4"/>
          <p:cNvGraphicFramePr>
            <a:graphicFrameLocks noChangeAspect="1"/>
          </p:cNvGraphicFramePr>
          <p:nvPr/>
        </p:nvGraphicFramePr>
        <p:xfrm>
          <a:off x="1042988" y="908050"/>
          <a:ext cx="800100" cy="638175"/>
        </p:xfrm>
        <a:graphic>
          <a:graphicData uri="http://schemas.openxmlformats.org/presentationml/2006/ole">
            <p:oleObj spid="_x0000_s3076" r:id="rId5" imgW="1085714" imgH="857143" progId="">
              <p:embed/>
            </p:oleObj>
          </a:graphicData>
        </a:graphic>
      </p:graphicFrame>
      <p:sp>
        <p:nvSpPr>
          <p:cNvPr id="3077" name="WordArt 5"/>
          <p:cNvSpPr>
            <a:spLocks noChangeArrowheads="1" noChangeShapeType="1" noTextEdit="1"/>
          </p:cNvSpPr>
          <p:nvPr/>
        </p:nvSpPr>
        <p:spPr bwMode="auto">
          <a:xfrm>
            <a:off x="3124200" y="2349500"/>
            <a:ext cx="2895600" cy="1285875"/>
          </a:xfrm>
          <a:prstGeom prst="rect">
            <a:avLst/>
          </a:prstGeom>
        </p:spPr>
        <p:txBody>
          <a:bodyPr wrap="none" fromWordArt="1">
            <a:prstTxWarp prst="textSlantUp">
              <a:avLst>
                <a:gd name="adj" fmla="val 32056"/>
              </a:avLst>
            </a:prstTxWarp>
          </a:bodyPr>
          <a:lstStyle/>
          <a:p>
            <a:pPr algn="ctr"/>
            <a:r>
              <a:rPr lang="es-ES" sz="3600" kern="10">
                <a:ln w="9360">
                  <a:solidFill>
                    <a:srgbClr val="CC99FF"/>
                  </a:solidFill>
                  <a:miter lim="800000"/>
                  <a:headEnd/>
                  <a:tailEnd/>
                </a:ln>
                <a:gradFill rotWithShape="0">
                  <a:gsLst>
                    <a:gs pos="0">
                      <a:srgbClr val="6600CC"/>
                    </a:gs>
                    <a:gs pos="100000">
                      <a:srgbClr val="CC00CC"/>
                    </a:gs>
                  </a:gsLst>
                  <a:lin ang="5400000" scaled="1"/>
                </a:gradFill>
                <a:effectLst>
                  <a:outerShdw dist="53966" dir="2700000" algn="ctr" rotWithShape="0">
                    <a:srgbClr val="9999FF">
                      <a:alpha val="80011"/>
                    </a:srgbClr>
                  </a:outerShdw>
                </a:effectLst>
                <a:latin typeface="Impact"/>
              </a:rPr>
              <a:t>GUIA DIDACTICA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539750" y="1714500"/>
            <a:ext cx="8064500" cy="106997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333399"/>
                </a:solidFill>
                <a:ea typeface="DejaVu Sans" charset="0"/>
                <a:cs typeface="DejaVu Sans" charset="0"/>
              </a:rPr>
              <a:t>	Es aquella propiedad utilizada para asociar o sumar más de dos cantidades.</a:t>
            </a:r>
          </a:p>
        </p:txBody>
      </p:sp>
      <p:sp>
        <p:nvSpPr>
          <p:cNvPr id="12290" name="Text Box 2"/>
          <p:cNvSpPr txBox="1">
            <a:spLocks noChangeArrowheads="1"/>
          </p:cNvSpPr>
          <p:nvPr/>
        </p:nvSpPr>
        <p:spPr bwMode="auto">
          <a:xfrm>
            <a:off x="576263" y="620713"/>
            <a:ext cx="8027987" cy="1322387"/>
          </a:xfrm>
          <a:prstGeom prst="rect">
            <a:avLst/>
          </a:prstGeom>
          <a:noFill/>
          <a:ln w="9525">
            <a:noFill/>
            <a:round/>
            <a:headEnd/>
            <a:tailEnd/>
          </a:ln>
          <a:effectLst/>
        </p:spPr>
        <p:txBody>
          <a:bodyPr lIns="90000" tIns="46800" rIns="90000" bIns="46800">
            <a:spAutoFit/>
          </a:bodyPr>
          <a:lstStyle/>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2) PROPIEDAD ASOCIATIVA: </a:t>
            </a:r>
          </a:p>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a:t>
            </a:r>
          </a:p>
        </p:txBody>
      </p:sp>
      <p:sp>
        <p:nvSpPr>
          <p:cNvPr id="12291" name="Text Box 3"/>
          <p:cNvSpPr txBox="1">
            <a:spLocks noChangeArrowheads="1"/>
          </p:cNvSpPr>
          <p:nvPr/>
        </p:nvSpPr>
        <p:spPr bwMode="auto">
          <a:xfrm>
            <a:off x="539750" y="3082925"/>
            <a:ext cx="8064500" cy="106997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333399"/>
                </a:solidFill>
                <a:ea typeface="DejaVu Sans" charset="0"/>
                <a:cs typeface="DejaVu Sans" charset="0"/>
              </a:rPr>
              <a:t>	Así mismo, la asociación de ellos no altera el resultado de la suma.</a:t>
            </a:r>
          </a:p>
        </p:txBody>
      </p:sp>
      <p:pic>
        <p:nvPicPr>
          <p:cNvPr id="12292" name="Picture 4"/>
          <p:cNvPicPr>
            <a:picLocks noChangeAspect="1" noChangeArrowheads="1"/>
          </p:cNvPicPr>
          <p:nvPr/>
        </p:nvPicPr>
        <p:blipFill>
          <a:blip r:embed="rId3" cstate="print"/>
          <a:srcRect/>
          <a:stretch>
            <a:fillRect/>
          </a:stretch>
        </p:blipFill>
        <p:spPr bwMode="auto">
          <a:xfrm>
            <a:off x="3924300" y="5300663"/>
            <a:ext cx="2051050" cy="1557337"/>
          </a:xfrm>
          <a:prstGeom prst="rect">
            <a:avLst/>
          </a:prstGeom>
          <a:noFill/>
          <a:ln w="9525">
            <a:noFill/>
            <a:round/>
            <a:headEnd/>
            <a:tailEnd/>
          </a:ln>
          <a:effectLst/>
        </p:spPr>
      </p:pic>
      <p:sp>
        <p:nvSpPr>
          <p:cNvPr id="12293" name="Text Box 5"/>
          <p:cNvSpPr txBox="1">
            <a:spLocks noChangeArrowheads="1"/>
          </p:cNvSpPr>
          <p:nvPr/>
        </p:nvSpPr>
        <p:spPr bwMode="auto">
          <a:xfrm>
            <a:off x="468313" y="4449763"/>
            <a:ext cx="8064500" cy="106997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333399"/>
                </a:solidFill>
                <a:ea typeface="DejaVu Sans" charset="0"/>
                <a:cs typeface="DejaVu Sans" charset="0"/>
              </a:rPr>
              <a:t>	Lo que significa que se pueden sumar las cantidades por parte.</a:t>
            </a:r>
          </a:p>
        </p:txBody>
      </p:sp>
      <p:pic>
        <p:nvPicPr>
          <p:cNvPr id="12294" name="Picture 6"/>
          <p:cNvPicPr>
            <a:picLocks noChangeAspect="1" noChangeArrowheads="1"/>
          </p:cNvPicPr>
          <p:nvPr/>
        </p:nvPicPr>
        <p:blipFill>
          <a:blip r:embed="rId4" cstate="print"/>
          <a:srcRect/>
          <a:stretch>
            <a:fillRect/>
          </a:stretch>
        </p:blipFill>
        <p:spPr bwMode="auto">
          <a:xfrm>
            <a:off x="6588125" y="188913"/>
            <a:ext cx="1439863" cy="1412875"/>
          </a:xfrm>
          <a:prstGeom prst="rect">
            <a:avLst/>
          </a:prstGeom>
          <a:noFill/>
          <a:ln w="9525">
            <a:noFill/>
            <a:round/>
            <a:headEnd/>
            <a:tailEnd/>
          </a:ln>
          <a:effectLst/>
        </p:spPr>
      </p:pic>
      <p:sp>
        <p:nvSpPr>
          <p:cNvPr id="12295" name="AutoShape 7">
            <a:hlinkClick r:id="rId5" action="ppaction://hlinksldjump"/>
          </p:cNvPr>
          <p:cNvSpPr>
            <a:spLocks noChangeArrowheads="1"/>
          </p:cNvSpPr>
          <p:nvPr/>
        </p:nvSpPr>
        <p:spPr bwMode="auto">
          <a:xfrm>
            <a:off x="7667625" y="6165850"/>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FF33CC"/>
                </a:solidFill>
                <a:ea typeface="DejaVu Sans" charset="0"/>
                <a:cs typeface="DejaVu Sans" charset="0"/>
              </a:rPr>
              <a:t>Ir al Menú</a:t>
            </a:r>
          </a:p>
        </p:txBody>
      </p:sp>
      <p:pic>
        <p:nvPicPr>
          <p:cNvPr id="12296" name="Picture 8">
            <a:hlinkClick r:id="rId6" action="ppaction://hlinksldjump"/>
          </p:cNvPr>
          <p:cNvPicPr>
            <a:picLocks noChangeAspect="1" noChangeArrowheads="1"/>
          </p:cNvPicPr>
          <p:nvPr/>
        </p:nvPicPr>
        <p:blipFill>
          <a:blip r:embed="rId7" cstate="print"/>
          <a:srcRect/>
          <a:stretch>
            <a:fillRect/>
          </a:stretch>
        </p:blipFill>
        <p:spPr bwMode="auto">
          <a:xfrm>
            <a:off x="5076825" y="6092825"/>
            <a:ext cx="1150938" cy="765175"/>
          </a:xfrm>
          <a:prstGeom prst="rect">
            <a:avLst/>
          </a:prstGeom>
          <a:noFill/>
          <a:ln w="9525">
            <a:noFill/>
            <a:round/>
            <a:headEnd/>
            <a:tailEnd/>
          </a:ln>
          <a:effectLst/>
        </p:spPr>
      </p:pic>
      <p:sp>
        <p:nvSpPr>
          <p:cNvPr id="12297" name="AutoShape 9">
            <a:hlinkClick r:id="rId8" action="ppaction://hlinksldjump"/>
          </p:cNvPr>
          <p:cNvSpPr>
            <a:spLocks noChangeArrowheads="1"/>
          </p:cNvSpPr>
          <p:nvPr/>
        </p:nvSpPr>
        <p:spPr bwMode="auto">
          <a:xfrm>
            <a:off x="179388" y="6237288"/>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7" presetClass="entr" fill="hold" nodeType="afterEffect">
                                  <p:stCondLst>
                                    <p:cond delay="0"/>
                                  </p:stCondLst>
                                  <p:iterate type="lt">
                                    <p:tmPct val="50000"/>
                                  </p:iterate>
                                  <p:childTnLst>
                                    <p:set>
                                      <p:cBhvr>
                                        <p:cTn id="6" dur="1" fill="hold">
                                          <p:stCondLst>
                                            <p:cond delay="0"/>
                                          </p:stCondLst>
                                        </p:cTn>
                                        <p:tgtEl>
                                          <p:spTgt spid="12290"/>
                                        </p:tgtEl>
                                        <p:attrNameLst>
                                          <p:attrName>style.visibility</p:attrName>
                                        </p:attrNameLst>
                                      </p:cBhvr>
                                      <p:to>
                                        <p:strVal val="visible"/>
                                      </p:to>
                                    </p:set>
                                    <p:anim calcmode="discrete" valueType="clr">
                                      <p:cBhvr>
                                        <p:cTn id="7" dur="80" fill="hold"/>
                                        <p:tgtEl>
                                          <p:spTgt spid="12290"/>
                                        </p:tgtEl>
                                        <p:attrNameLst>
                                          <p:attrName>style.color</p:attrName>
                                        </p:attrNameLst>
                                      </p:cBhvr>
                                      <p:tavLst>
                                        <p:tav tm="50000">
                                          <p:val>
                                            <p:strVal val="rgb(-103,51,51)"/>
                                          </p:val>
                                        </p:tav>
                                        <p:tav>
                                          <p:val>
                                            <p:strVal val="rgb(-103,-103,0)"/>
                                          </p:val>
                                        </p:tav>
                                      </p:tavLst>
                                    </p:anim>
                                    <p:anim calcmode="discrete" valueType="clr">
                                      <p:cBhvr>
                                        <p:cTn id="8" dur="80" fill="hold"/>
                                        <p:tgtEl>
                                          <p:spTgt spid="12290"/>
                                        </p:tgtEl>
                                        <p:attrNameLst>
                                          <p:attrName>fillColor</p:attrName>
                                        </p:attrNameLst>
                                      </p:cBhvr>
                                      <p:tavLst>
                                        <p:tav tm="50000">
                                          <p:val>
                                            <p:strVal val="rgb(-103,51,51)"/>
                                          </p:val>
                                        </p:tav>
                                        <p:tav>
                                          <p:val>
                                            <p:strVal val="rgb(-103,-103,0)"/>
                                          </p:val>
                                        </p:tav>
                                      </p:tavLst>
                                    </p:anim>
                                    <p:set>
                                      <p:cBhvr>
                                        <p:cTn id="9" dur="80" fill="hold"/>
                                        <p:tgtEl>
                                          <p:spTgt spid="12290"/>
                                        </p:tgtEl>
                                        <p:attrNameLst>
                                          <p:attrName>fill.type</p:attrName>
                                        </p:attrNameLst>
                                      </p:cBhvr>
                                      <p:to>
                                        <p:strVal val="solid"/>
                                      </p:to>
                                    </p:set>
                                  </p:childTnLst>
                                </p:cTn>
                              </p:par>
                            </p:childTnLst>
                          </p:cTn>
                        </p:par>
                        <p:par>
                          <p:cTn id="10" fill="hold">
                            <p:stCondLst>
                              <p:cond delay="920"/>
                            </p:stCondLst>
                            <p:childTnLst>
                              <p:par>
                                <p:cTn id="11" presetID="27" presetClass="entr" fill="hold" nodeType="afterEffect">
                                  <p:stCondLst>
                                    <p:cond delay="0"/>
                                  </p:stCondLst>
                                  <p:iterate type="lt">
                                    <p:tmPct val="50000"/>
                                  </p:iterate>
                                  <p:childTnLst>
                                    <p:set>
                                      <p:cBhvr>
                                        <p:cTn id="12" dur="1" fill="hold">
                                          <p:stCondLst>
                                            <p:cond delay="0"/>
                                          </p:stCondLst>
                                        </p:cTn>
                                        <p:tgtEl>
                                          <p:spTgt spid="12289"/>
                                        </p:tgtEl>
                                        <p:attrNameLst>
                                          <p:attrName>style.visibility</p:attrName>
                                        </p:attrNameLst>
                                      </p:cBhvr>
                                      <p:to>
                                        <p:strVal val="visible"/>
                                      </p:to>
                                    </p:set>
                                    <p:anim calcmode="discrete" valueType="clr">
                                      <p:cBhvr>
                                        <p:cTn id="13" dur="80" fill="hold"/>
                                        <p:tgtEl>
                                          <p:spTgt spid="12289"/>
                                        </p:tgtEl>
                                        <p:attrNameLst>
                                          <p:attrName>style.color</p:attrName>
                                        </p:attrNameLst>
                                      </p:cBhvr>
                                      <p:tavLst>
                                        <p:tav tm="50000">
                                          <p:val>
                                            <p:strVal val="rgb(-103,51,51)"/>
                                          </p:val>
                                        </p:tav>
                                        <p:tav>
                                          <p:val>
                                            <p:strVal val="rgb(-103,-103,0)"/>
                                          </p:val>
                                        </p:tav>
                                      </p:tavLst>
                                    </p:anim>
                                    <p:anim calcmode="discrete" valueType="clr">
                                      <p:cBhvr>
                                        <p:cTn id="14" dur="80" fill="hold"/>
                                        <p:tgtEl>
                                          <p:spTgt spid="12289"/>
                                        </p:tgtEl>
                                        <p:attrNameLst>
                                          <p:attrName>fillColor</p:attrName>
                                        </p:attrNameLst>
                                      </p:cBhvr>
                                      <p:tavLst>
                                        <p:tav tm="50000">
                                          <p:val>
                                            <p:strVal val="rgb(-103,51,51)"/>
                                          </p:val>
                                        </p:tav>
                                        <p:tav>
                                          <p:val>
                                            <p:strVal val="rgb(-103,-103,0)"/>
                                          </p:val>
                                        </p:tav>
                                      </p:tavLst>
                                    </p:anim>
                                    <p:set>
                                      <p:cBhvr>
                                        <p:cTn id="15" dur="80" fill="hold"/>
                                        <p:tgtEl>
                                          <p:spTgt spid="12289"/>
                                        </p:tgtEl>
                                        <p:attrNameLst>
                                          <p:attrName>fill.type</p:attrName>
                                        </p:attrNameLst>
                                      </p:cBhvr>
                                      <p:to>
                                        <p:strVal val="solid"/>
                                      </p:to>
                                    </p:set>
                                  </p:childTnLst>
                                </p:cTn>
                              </p:par>
                            </p:childTnLst>
                          </p:cTn>
                        </p:par>
                        <p:par>
                          <p:cTn id="16" fill="hold">
                            <p:stCondLst>
                              <p:cond delay="3479"/>
                            </p:stCondLst>
                            <p:childTnLst>
                              <p:par>
                                <p:cTn id="17" presetID="27" presetClass="entr" fill="hold" nodeType="afterEffect">
                                  <p:stCondLst>
                                    <p:cond delay="0"/>
                                  </p:stCondLst>
                                  <p:iterate type="lt">
                                    <p:tmPct val="50000"/>
                                  </p:iterate>
                                  <p:childTnLst>
                                    <p:set>
                                      <p:cBhvr>
                                        <p:cTn id="18" dur="1" fill="hold">
                                          <p:stCondLst>
                                            <p:cond delay="0"/>
                                          </p:stCondLst>
                                        </p:cTn>
                                        <p:tgtEl>
                                          <p:spTgt spid="12291"/>
                                        </p:tgtEl>
                                        <p:attrNameLst>
                                          <p:attrName>style.visibility</p:attrName>
                                        </p:attrNameLst>
                                      </p:cBhvr>
                                      <p:to>
                                        <p:strVal val="visible"/>
                                      </p:to>
                                    </p:set>
                                    <p:anim calcmode="discrete" valueType="clr">
                                      <p:cBhvr>
                                        <p:cTn id="19" dur="80" fill="hold"/>
                                        <p:tgtEl>
                                          <p:spTgt spid="12291"/>
                                        </p:tgtEl>
                                        <p:attrNameLst>
                                          <p:attrName>style.color</p:attrName>
                                        </p:attrNameLst>
                                      </p:cBhvr>
                                      <p:tavLst>
                                        <p:tav tm="50000">
                                          <p:val>
                                            <p:strVal val="rgb(-103,51,51)"/>
                                          </p:val>
                                        </p:tav>
                                        <p:tav>
                                          <p:val>
                                            <p:strVal val="rgb(-103,-103,0)"/>
                                          </p:val>
                                        </p:tav>
                                      </p:tavLst>
                                    </p:anim>
                                    <p:anim calcmode="discrete" valueType="clr">
                                      <p:cBhvr>
                                        <p:cTn id="20" dur="80" fill="hold"/>
                                        <p:tgtEl>
                                          <p:spTgt spid="12291"/>
                                        </p:tgtEl>
                                        <p:attrNameLst>
                                          <p:attrName>fillColor</p:attrName>
                                        </p:attrNameLst>
                                      </p:cBhvr>
                                      <p:tavLst>
                                        <p:tav tm="50000">
                                          <p:val>
                                            <p:strVal val="rgb(-103,51,51)"/>
                                          </p:val>
                                        </p:tav>
                                        <p:tav>
                                          <p:val>
                                            <p:strVal val="rgb(-103,-103,0)"/>
                                          </p:val>
                                        </p:tav>
                                      </p:tavLst>
                                    </p:anim>
                                    <p:set>
                                      <p:cBhvr>
                                        <p:cTn id="21" dur="80" fill="hold"/>
                                        <p:tgtEl>
                                          <p:spTgt spid="12291"/>
                                        </p:tgtEl>
                                        <p:attrNameLst>
                                          <p:attrName>fill.type</p:attrName>
                                        </p:attrNameLst>
                                      </p:cBhvr>
                                      <p:to>
                                        <p:strVal val="solid"/>
                                      </p:to>
                                    </p:set>
                                  </p:childTnLst>
                                </p:cTn>
                              </p:par>
                            </p:childTnLst>
                          </p:cTn>
                        </p:par>
                        <p:par>
                          <p:cTn id="22" fill="hold">
                            <p:stCondLst>
                              <p:cond delay="6759"/>
                            </p:stCondLst>
                            <p:childTnLst>
                              <p:par>
                                <p:cTn id="23" presetID="27" presetClass="entr" fill="hold" nodeType="afterEffect">
                                  <p:stCondLst>
                                    <p:cond delay="0"/>
                                  </p:stCondLst>
                                  <p:iterate type="lt">
                                    <p:tmPct val="50000"/>
                                  </p:iterate>
                                  <p:childTnLst>
                                    <p:set>
                                      <p:cBhvr>
                                        <p:cTn id="24" dur="1" fill="hold">
                                          <p:stCondLst>
                                            <p:cond delay="0"/>
                                          </p:stCondLst>
                                        </p:cTn>
                                        <p:tgtEl>
                                          <p:spTgt spid="12293"/>
                                        </p:tgtEl>
                                        <p:attrNameLst>
                                          <p:attrName>style.visibility</p:attrName>
                                        </p:attrNameLst>
                                      </p:cBhvr>
                                      <p:to>
                                        <p:strVal val="visible"/>
                                      </p:to>
                                    </p:set>
                                    <p:anim calcmode="discrete" valueType="clr">
                                      <p:cBhvr>
                                        <p:cTn id="25" dur="80" fill="hold"/>
                                        <p:tgtEl>
                                          <p:spTgt spid="12293"/>
                                        </p:tgtEl>
                                        <p:attrNameLst>
                                          <p:attrName>style.color</p:attrName>
                                        </p:attrNameLst>
                                      </p:cBhvr>
                                      <p:tavLst>
                                        <p:tav tm="50000">
                                          <p:val>
                                            <p:strVal val="rgb(-103,51,51)"/>
                                          </p:val>
                                        </p:tav>
                                        <p:tav>
                                          <p:val>
                                            <p:strVal val="rgb(-103,-103,0)"/>
                                          </p:val>
                                        </p:tav>
                                      </p:tavLst>
                                    </p:anim>
                                    <p:anim calcmode="discrete" valueType="clr">
                                      <p:cBhvr>
                                        <p:cTn id="26" dur="80" fill="hold"/>
                                        <p:tgtEl>
                                          <p:spTgt spid="12293"/>
                                        </p:tgtEl>
                                        <p:attrNameLst>
                                          <p:attrName>fillColor</p:attrName>
                                        </p:attrNameLst>
                                      </p:cBhvr>
                                      <p:tavLst>
                                        <p:tav tm="50000">
                                          <p:val>
                                            <p:strVal val="rgb(-103,51,51)"/>
                                          </p:val>
                                        </p:tav>
                                        <p:tav>
                                          <p:val>
                                            <p:strVal val="rgb(-103,-103,0)"/>
                                          </p:val>
                                        </p:tav>
                                      </p:tavLst>
                                    </p:anim>
                                    <p:set>
                                      <p:cBhvr>
                                        <p:cTn id="27" dur="80" fill="hold"/>
                                        <p:tgtEl>
                                          <p:spTgt spid="1229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WordArt 1"/>
          <p:cNvSpPr>
            <a:spLocks noChangeArrowheads="1" noChangeShapeType="1" noTextEdit="1"/>
          </p:cNvSpPr>
          <p:nvPr/>
        </p:nvSpPr>
        <p:spPr bwMode="auto">
          <a:xfrm>
            <a:off x="3275013" y="333375"/>
            <a:ext cx="3817937" cy="863600"/>
          </a:xfrm>
          <a:prstGeom prst="rect">
            <a:avLst/>
          </a:prstGeom>
        </p:spPr>
        <p:txBody>
          <a:bodyPr wrap="none" fromWordArt="1">
            <a:prstTxWarp prst="textDeflateTop">
              <a:avLst>
                <a:gd name="adj" fmla="val 46759"/>
              </a:avLst>
            </a:prstTxWarp>
          </a:bodyPr>
          <a:lstStyle/>
          <a:p>
            <a:pPr algn="ctr"/>
            <a:r>
              <a:rPr lang="es-ES" sz="3600" kern="10">
                <a:ln w="9360">
                  <a:solidFill>
                    <a:srgbClr val="FFFFFF"/>
                  </a:solidFill>
                  <a:miter lim="800000"/>
                  <a:headEnd/>
                  <a:tailEnd/>
                </a:ln>
                <a:gradFill rotWithShape="0">
                  <a:gsLst>
                    <a:gs pos="0">
                      <a:srgbClr val="33CCFF"/>
                    </a:gs>
                    <a:gs pos="100000">
                      <a:srgbClr val="333399"/>
                    </a:gs>
                  </a:gsLst>
                  <a:path path="rect">
                    <a:fillToRect l="50000" t="50000" r="50000" b="50000"/>
                  </a:path>
                </a:gradFill>
                <a:latin typeface="Arial Black"/>
              </a:rPr>
              <a:t>Ejemplo:</a:t>
            </a:r>
          </a:p>
        </p:txBody>
      </p:sp>
      <p:pic>
        <p:nvPicPr>
          <p:cNvPr id="13314" name="Picture 2"/>
          <p:cNvPicPr>
            <a:picLocks noChangeAspect="1" noChangeArrowheads="1"/>
          </p:cNvPicPr>
          <p:nvPr/>
        </p:nvPicPr>
        <p:blipFill>
          <a:blip r:embed="rId3" cstate="print"/>
          <a:srcRect/>
          <a:stretch>
            <a:fillRect/>
          </a:stretch>
        </p:blipFill>
        <p:spPr bwMode="auto">
          <a:xfrm>
            <a:off x="684213" y="333375"/>
            <a:ext cx="1728787" cy="814388"/>
          </a:xfrm>
          <a:prstGeom prst="rect">
            <a:avLst/>
          </a:prstGeom>
          <a:noFill/>
          <a:ln w="9525">
            <a:noFill/>
            <a:round/>
            <a:headEnd/>
            <a:tailEnd/>
          </a:ln>
          <a:effectLst/>
        </p:spPr>
      </p:pic>
      <p:sp>
        <p:nvSpPr>
          <p:cNvPr id="13315" name="Text Box 3"/>
          <p:cNvSpPr txBox="1">
            <a:spLocks noChangeArrowheads="1"/>
          </p:cNvSpPr>
          <p:nvPr/>
        </p:nvSpPr>
        <p:spPr bwMode="auto">
          <a:xfrm>
            <a:off x="395288" y="1423988"/>
            <a:ext cx="8064500" cy="2159000"/>
          </a:xfrm>
          <a:prstGeom prst="rect">
            <a:avLst/>
          </a:prstGeom>
          <a:noFill/>
          <a:ln w="9525">
            <a:noFill/>
            <a:round/>
            <a:headEnd/>
            <a:tailEnd/>
          </a:ln>
          <a:effectLst/>
        </p:spPr>
        <p:txBody>
          <a:bodyPr lIns="90000" tIns="46800" rIns="90000" bIns="46800">
            <a:spAutoFit/>
          </a:bodyPr>
          <a:lstStyle/>
          <a:p>
            <a:pPr algn="just">
              <a:lnSpc>
                <a:spcPct val="100000"/>
              </a:lnSpc>
              <a:spcBef>
                <a:spcPts val="1875"/>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000">
                <a:solidFill>
                  <a:srgbClr val="333399"/>
                </a:solidFill>
                <a:ea typeface="DejaVu Sans" charset="0"/>
                <a:cs typeface="DejaVu Sans" charset="0"/>
              </a:rPr>
              <a:t>	</a:t>
            </a:r>
            <a:r>
              <a:rPr lang="en-GB" sz="3000">
                <a:solidFill>
                  <a:srgbClr val="CC3300"/>
                </a:solidFill>
                <a:ea typeface="DejaVu Sans" charset="0"/>
                <a:cs typeface="DejaVu Sans" charset="0"/>
              </a:rPr>
              <a:t>María</a:t>
            </a:r>
            <a:r>
              <a:rPr lang="en-GB" sz="3000">
                <a:solidFill>
                  <a:srgbClr val="333399"/>
                </a:solidFill>
                <a:ea typeface="DejaVu Sans" charset="0"/>
                <a:cs typeface="DejaVu Sans" charset="0"/>
              </a:rPr>
              <a:t> tiene dos Leones, </a:t>
            </a:r>
            <a:r>
              <a:rPr lang="en-GB" sz="3000">
                <a:solidFill>
                  <a:srgbClr val="CC3300"/>
                </a:solidFill>
                <a:ea typeface="DejaVu Sans" charset="0"/>
                <a:cs typeface="DejaVu Sans" charset="0"/>
              </a:rPr>
              <a:t>Juan</a:t>
            </a:r>
            <a:r>
              <a:rPr lang="en-GB" sz="3000">
                <a:solidFill>
                  <a:srgbClr val="333399"/>
                </a:solidFill>
                <a:ea typeface="DejaVu Sans" charset="0"/>
                <a:cs typeface="DejaVu Sans" charset="0"/>
              </a:rPr>
              <a:t> tiene Tres Leones y </a:t>
            </a:r>
            <a:r>
              <a:rPr lang="en-GB" sz="3000">
                <a:solidFill>
                  <a:srgbClr val="CC3300"/>
                </a:solidFill>
                <a:ea typeface="DejaVu Sans" charset="0"/>
                <a:cs typeface="DejaVu Sans" charset="0"/>
              </a:rPr>
              <a:t>Pedro</a:t>
            </a:r>
            <a:r>
              <a:rPr lang="en-GB" sz="3000">
                <a:solidFill>
                  <a:srgbClr val="333399"/>
                </a:solidFill>
                <a:ea typeface="DejaVu Sans" charset="0"/>
                <a:cs typeface="DejaVu Sans" charset="0"/>
              </a:rPr>
              <a:t> tiene cuatro Leones. ¿Cuántos Leones hay en total?</a:t>
            </a:r>
          </a:p>
          <a:p>
            <a:pPr algn="just">
              <a:lnSpc>
                <a:spcPct val="100000"/>
              </a:lnSpc>
              <a:spcBef>
                <a:spcPts val="1875"/>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000">
                <a:solidFill>
                  <a:srgbClr val="333399"/>
                </a:solidFill>
                <a:ea typeface="DejaVu Sans" charset="0"/>
                <a:cs typeface="DejaVu Sans" charset="0"/>
              </a:rPr>
              <a:t> </a:t>
            </a:r>
          </a:p>
        </p:txBody>
      </p:sp>
      <p:pic>
        <p:nvPicPr>
          <p:cNvPr id="13316" name="Picture 4"/>
          <p:cNvPicPr>
            <a:picLocks noChangeAspect="1" noChangeArrowheads="1"/>
          </p:cNvPicPr>
          <p:nvPr/>
        </p:nvPicPr>
        <p:blipFill>
          <a:blip r:embed="rId4" cstate="print"/>
          <a:srcRect/>
          <a:stretch>
            <a:fillRect/>
          </a:stretch>
        </p:blipFill>
        <p:spPr bwMode="auto">
          <a:xfrm>
            <a:off x="641350" y="3716338"/>
            <a:ext cx="690563" cy="598487"/>
          </a:xfrm>
          <a:prstGeom prst="rect">
            <a:avLst/>
          </a:prstGeom>
          <a:noFill/>
          <a:ln w="9525">
            <a:noFill/>
            <a:round/>
            <a:headEnd/>
            <a:tailEnd/>
          </a:ln>
          <a:effectLst/>
        </p:spPr>
      </p:pic>
      <p:pic>
        <p:nvPicPr>
          <p:cNvPr id="13317" name="Picture 5"/>
          <p:cNvPicPr>
            <a:picLocks noChangeAspect="1" noChangeArrowheads="1"/>
          </p:cNvPicPr>
          <p:nvPr/>
        </p:nvPicPr>
        <p:blipFill>
          <a:blip r:embed="rId4" cstate="print"/>
          <a:srcRect/>
          <a:stretch>
            <a:fillRect/>
          </a:stretch>
        </p:blipFill>
        <p:spPr bwMode="auto">
          <a:xfrm>
            <a:off x="1331913" y="4402138"/>
            <a:ext cx="687387" cy="611187"/>
          </a:xfrm>
          <a:prstGeom prst="rect">
            <a:avLst/>
          </a:prstGeom>
          <a:noFill/>
          <a:ln w="9525">
            <a:noFill/>
            <a:round/>
            <a:headEnd/>
            <a:tailEnd/>
          </a:ln>
          <a:effectLst/>
        </p:spPr>
      </p:pic>
      <p:sp>
        <p:nvSpPr>
          <p:cNvPr id="13318" name="Text Box 6"/>
          <p:cNvSpPr txBox="1">
            <a:spLocks noChangeArrowheads="1"/>
          </p:cNvSpPr>
          <p:nvPr/>
        </p:nvSpPr>
        <p:spPr bwMode="auto">
          <a:xfrm>
            <a:off x="0" y="3141663"/>
            <a:ext cx="1979613" cy="460375"/>
          </a:xfrm>
          <a:prstGeom prst="rect">
            <a:avLst/>
          </a:prstGeom>
          <a:noFill/>
          <a:ln w="9525">
            <a:noFill/>
            <a:round/>
            <a:headEnd/>
            <a:tailEnd/>
          </a:ln>
          <a:effectLst/>
        </p:spPr>
        <p:txBody>
          <a:bodyPr lIns="90000" tIns="46800" rIns="90000" bIns="46800">
            <a:spAutoFit/>
          </a:bodyPr>
          <a:lstStyle/>
          <a:p>
            <a:pPr algn="ctr">
              <a:lnSpc>
                <a:spcPct val="100000"/>
              </a:lnSpc>
              <a:spcBef>
                <a:spcPts val="1500"/>
              </a:spcBef>
              <a:buClr>
                <a:srgbClr val="CC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a:solidFill>
                  <a:srgbClr val="CC3300"/>
                </a:solidFill>
                <a:ea typeface="DejaVu Sans" charset="0"/>
                <a:cs typeface="DejaVu Sans" charset="0"/>
              </a:rPr>
              <a:t>	</a:t>
            </a:r>
            <a:r>
              <a:rPr lang="en-GB" sz="2400" b="1">
                <a:solidFill>
                  <a:srgbClr val="009900"/>
                </a:solidFill>
                <a:ea typeface="DejaVu Sans" charset="0"/>
                <a:cs typeface="DejaVu Sans" charset="0"/>
              </a:rPr>
              <a:t>María</a:t>
            </a:r>
          </a:p>
        </p:txBody>
      </p:sp>
      <p:sp>
        <p:nvSpPr>
          <p:cNvPr id="13319" name="Text Box 7"/>
          <p:cNvSpPr txBox="1">
            <a:spLocks noChangeArrowheads="1"/>
          </p:cNvSpPr>
          <p:nvPr/>
        </p:nvSpPr>
        <p:spPr bwMode="auto">
          <a:xfrm>
            <a:off x="3097213" y="3141663"/>
            <a:ext cx="1979612" cy="460375"/>
          </a:xfrm>
          <a:prstGeom prst="rect">
            <a:avLst/>
          </a:prstGeom>
          <a:noFill/>
          <a:ln w="9525">
            <a:noFill/>
            <a:round/>
            <a:headEnd/>
            <a:tailEnd/>
          </a:ln>
          <a:effectLst/>
        </p:spPr>
        <p:txBody>
          <a:bodyPr lIns="90000" tIns="46800" rIns="90000" bIns="46800">
            <a:spAutoFit/>
          </a:bodyPr>
          <a:lstStyle/>
          <a:p>
            <a:pPr algn="ctr">
              <a:lnSpc>
                <a:spcPct val="100000"/>
              </a:lnSpc>
              <a:spcBef>
                <a:spcPts val="1500"/>
              </a:spcBef>
              <a:buClr>
                <a:srgbClr val="0099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a:solidFill>
                  <a:srgbClr val="009900"/>
                </a:solidFill>
                <a:ea typeface="DejaVu Sans" charset="0"/>
                <a:cs typeface="DejaVu Sans" charset="0"/>
              </a:rPr>
              <a:t>	Juan</a:t>
            </a:r>
          </a:p>
        </p:txBody>
      </p:sp>
      <p:sp>
        <p:nvSpPr>
          <p:cNvPr id="13320" name="Text Box 8"/>
          <p:cNvSpPr txBox="1">
            <a:spLocks noChangeArrowheads="1"/>
          </p:cNvSpPr>
          <p:nvPr/>
        </p:nvSpPr>
        <p:spPr bwMode="auto">
          <a:xfrm>
            <a:off x="5940425" y="3141663"/>
            <a:ext cx="1979613" cy="460375"/>
          </a:xfrm>
          <a:prstGeom prst="rect">
            <a:avLst/>
          </a:prstGeom>
          <a:noFill/>
          <a:ln w="9525">
            <a:noFill/>
            <a:round/>
            <a:headEnd/>
            <a:tailEnd/>
          </a:ln>
          <a:effectLst/>
        </p:spPr>
        <p:txBody>
          <a:bodyPr lIns="90000" tIns="46800" rIns="90000" bIns="46800">
            <a:spAutoFit/>
          </a:bodyPr>
          <a:lstStyle/>
          <a:p>
            <a:pPr algn="ctr">
              <a:lnSpc>
                <a:spcPct val="100000"/>
              </a:lnSpc>
              <a:spcBef>
                <a:spcPts val="1500"/>
              </a:spcBef>
              <a:buClr>
                <a:srgbClr val="CC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a:solidFill>
                  <a:srgbClr val="CC3300"/>
                </a:solidFill>
                <a:ea typeface="DejaVu Sans" charset="0"/>
                <a:cs typeface="DejaVu Sans" charset="0"/>
              </a:rPr>
              <a:t>	</a:t>
            </a:r>
            <a:r>
              <a:rPr lang="en-GB" sz="2400" b="1">
                <a:solidFill>
                  <a:srgbClr val="009900"/>
                </a:solidFill>
                <a:ea typeface="DejaVu Sans" charset="0"/>
                <a:cs typeface="DejaVu Sans" charset="0"/>
              </a:rPr>
              <a:t>Pedro</a:t>
            </a:r>
          </a:p>
        </p:txBody>
      </p:sp>
      <p:pic>
        <p:nvPicPr>
          <p:cNvPr id="13321" name="Picture 9"/>
          <p:cNvPicPr>
            <a:picLocks noChangeAspect="1" noChangeArrowheads="1"/>
          </p:cNvPicPr>
          <p:nvPr/>
        </p:nvPicPr>
        <p:blipFill>
          <a:blip r:embed="rId4" cstate="print"/>
          <a:srcRect/>
          <a:stretch>
            <a:fillRect/>
          </a:stretch>
        </p:blipFill>
        <p:spPr bwMode="auto">
          <a:xfrm>
            <a:off x="3698875" y="3681413"/>
            <a:ext cx="690563" cy="598487"/>
          </a:xfrm>
          <a:prstGeom prst="rect">
            <a:avLst/>
          </a:prstGeom>
          <a:noFill/>
          <a:ln w="9525">
            <a:noFill/>
            <a:round/>
            <a:headEnd/>
            <a:tailEnd/>
          </a:ln>
          <a:effectLst/>
        </p:spPr>
      </p:pic>
      <p:pic>
        <p:nvPicPr>
          <p:cNvPr id="13322" name="Picture 10"/>
          <p:cNvPicPr>
            <a:picLocks noChangeAspect="1" noChangeArrowheads="1"/>
          </p:cNvPicPr>
          <p:nvPr/>
        </p:nvPicPr>
        <p:blipFill>
          <a:blip r:embed="rId4" cstate="print"/>
          <a:srcRect/>
          <a:stretch>
            <a:fillRect/>
          </a:stretch>
        </p:blipFill>
        <p:spPr bwMode="auto">
          <a:xfrm>
            <a:off x="4605338" y="3681413"/>
            <a:ext cx="687387" cy="611187"/>
          </a:xfrm>
          <a:prstGeom prst="rect">
            <a:avLst/>
          </a:prstGeom>
          <a:noFill/>
          <a:ln w="9525">
            <a:noFill/>
            <a:round/>
            <a:headEnd/>
            <a:tailEnd/>
          </a:ln>
          <a:effectLst/>
        </p:spPr>
      </p:pic>
      <p:pic>
        <p:nvPicPr>
          <p:cNvPr id="13323" name="Picture 11"/>
          <p:cNvPicPr>
            <a:picLocks noChangeAspect="1" noChangeArrowheads="1"/>
          </p:cNvPicPr>
          <p:nvPr/>
        </p:nvPicPr>
        <p:blipFill>
          <a:blip r:embed="rId4" cstate="print"/>
          <a:srcRect/>
          <a:stretch>
            <a:fillRect/>
          </a:stretch>
        </p:blipFill>
        <p:spPr bwMode="auto">
          <a:xfrm>
            <a:off x="4067175" y="4437063"/>
            <a:ext cx="690563" cy="598487"/>
          </a:xfrm>
          <a:prstGeom prst="rect">
            <a:avLst/>
          </a:prstGeom>
          <a:noFill/>
          <a:ln w="9525">
            <a:noFill/>
            <a:round/>
            <a:headEnd/>
            <a:tailEnd/>
          </a:ln>
          <a:effectLst/>
        </p:spPr>
      </p:pic>
      <p:pic>
        <p:nvPicPr>
          <p:cNvPr id="13324" name="Picture 12"/>
          <p:cNvPicPr>
            <a:picLocks noChangeAspect="1" noChangeArrowheads="1"/>
          </p:cNvPicPr>
          <p:nvPr/>
        </p:nvPicPr>
        <p:blipFill>
          <a:blip r:embed="rId4" cstate="print"/>
          <a:srcRect/>
          <a:stretch>
            <a:fillRect/>
          </a:stretch>
        </p:blipFill>
        <p:spPr bwMode="auto">
          <a:xfrm>
            <a:off x="6507163" y="3587750"/>
            <a:ext cx="690562" cy="598488"/>
          </a:xfrm>
          <a:prstGeom prst="rect">
            <a:avLst/>
          </a:prstGeom>
          <a:noFill/>
          <a:ln w="9525">
            <a:noFill/>
            <a:round/>
            <a:headEnd/>
            <a:tailEnd/>
          </a:ln>
          <a:effectLst/>
        </p:spPr>
      </p:pic>
      <p:pic>
        <p:nvPicPr>
          <p:cNvPr id="13325" name="Picture 13"/>
          <p:cNvPicPr>
            <a:picLocks noChangeAspect="1" noChangeArrowheads="1"/>
          </p:cNvPicPr>
          <p:nvPr/>
        </p:nvPicPr>
        <p:blipFill>
          <a:blip r:embed="rId4" cstate="print"/>
          <a:srcRect/>
          <a:stretch>
            <a:fillRect/>
          </a:stretch>
        </p:blipFill>
        <p:spPr bwMode="auto">
          <a:xfrm>
            <a:off x="7413625" y="3587750"/>
            <a:ext cx="687388" cy="611188"/>
          </a:xfrm>
          <a:prstGeom prst="rect">
            <a:avLst/>
          </a:prstGeom>
          <a:noFill/>
          <a:ln w="9525">
            <a:noFill/>
            <a:round/>
            <a:headEnd/>
            <a:tailEnd/>
          </a:ln>
          <a:effectLst/>
        </p:spPr>
      </p:pic>
      <p:pic>
        <p:nvPicPr>
          <p:cNvPr id="13326" name="Picture 14"/>
          <p:cNvPicPr>
            <a:picLocks noChangeAspect="1" noChangeArrowheads="1"/>
          </p:cNvPicPr>
          <p:nvPr/>
        </p:nvPicPr>
        <p:blipFill>
          <a:blip r:embed="rId4" cstate="print"/>
          <a:srcRect/>
          <a:stretch>
            <a:fillRect/>
          </a:stretch>
        </p:blipFill>
        <p:spPr bwMode="auto">
          <a:xfrm>
            <a:off x="6443663" y="4343400"/>
            <a:ext cx="690562" cy="598488"/>
          </a:xfrm>
          <a:prstGeom prst="rect">
            <a:avLst/>
          </a:prstGeom>
          <a:noFill/>
          <a:ln w="9525">
            <a:noFill/>
            <a:round/>
            <a:headEnd/>
            <a:tailEnd/>
          </a:ln>
          <a:effectLst/>
        </p:spPr>
      </p:pic>
      <p:pic>
        <p:nvPicPr>
          <p:cNvPr id="13327" name="Picture 15"/>
          <p:cNvPicPr>
            <a:picLocks noChangeAspect="1" noChangeArrowheads="1"/>
          </p:cNvPicPr>
          <p:nvPr/>
        </p:nvPicPr>
        <p:blipFill>
          <a:blip r:embed="rId4" cstate="print"/>
          <a:srcRect/>
          <a:stretch>
            <a:fillRect/>
          </a:stretch>
        </p:blipFill>
        <p:spPr bwMode="auto">
          <a:xfrm>
            <a:off x="7380288" y="4365625"/>
            <a:ext cx="690562" cy="598488"/>
          </a:xfrm>
          <a:prstGeom prst="rect">
            <a:avLst/>
          </a:prstGeom>
          <a:noFill/>
          <a:ln w="9525">
            <a:noFill/>
            <a:round/>
            <a:headEnd/>
            <a:tailEnd/>
          </a:ln>
          <a:effectLst/>
        </p:spPr>
      </p:pic>
      <p:sp>
        <p:nvSpPr>
          <p:cNvPr id="13328" name="WordArt 16"/>
          <p:cNvSpPr>
            <a:spLocks noChangeArrowheads="1" noChangeShapeType="1" noTextEdit="1"/>
          </p:cNvSpPr>
          <p:nvPr/>
        </p:nvSpPr>
        <p:spPr bwMode="auto">
          <a:xfrm>
            <a:off x="1331913" y="5445125"/>
            <a:ext cx="304800" cy="647700"/>
          </a:xfrm>
          <a:prstGeom prst="rect">
            <a:avLst/>
          </a:prstGeom>
        </p:spPr>
        <p:txBody>
          <a:bodyPr wrap="none" fromWordArt="1">
            <a:prstTxWarp prst="textPlain">
              <a:avLst>
                <a:gd name="adj" fmla="val 50000"/>
              </a:avLst>
            </a:prstTxWarp>
          </a:bodyPr>
          <a:lstStyle/>
          <a:p>
            <a:pPr algn="ctr"/>
            <a:r>
              <a:rPr lang="es-ES" sz="3600" b="1" kern="10">
                <a:ln w="9360">
                  <a:solidFill>
                    <a:srgbClr val="FFFFFF"/>
                  </a:solidFill>
                  <a:miter lim="800000"/>
                  <a:headEnd/>
                  <a:tailEnd/>
                </a:ln>
                <a:gradFill rotWithShape="0">
                  <a:gsLst>
                    <a:gs pos="0">
                      <a:srgbClr val="FF0000"/>
                    </a:gs>
                    <a:gs pos="100000">
                      <a:srgbClr val="750000"/>
                    </a:gs>
                  </a:gsLst>
                  <a:path path="rect">
                    <a:fillToRect l="50000" t="50000" r="50000" b="50000"/>
                  </a:path>
                </a:gradFill>
                <a:latin typeface="Arial Black"/>
              </a:rPr>
              <a:t>2</a:t>
            </a:r>
          </a:p>
        </p:txBody>
      </p:sp>
      <p:sp>
        <p:nvSpPr>
          <p:cNvPr id="13329" name="WordArt 17"/>
          <p:cNvSpPr>
            <a:spLocks noChangeArrowheads="1" noChangeShapeType="1" noTextEdit="1"/>
          </p:cNvSpPr>
          <p:nvPr/>
        </p:nvSpPr>
        <p:spPr bwMode="auto">
          <a:xfrm>
            <a:off x="4195763" y="5445125"/>
            <a:ext cx="304800" cy="647700"/>
          </a:xfrm>
          <a:prstGeom prst="rect">
            <a:avLst/>
          </a:prstGeom>
        </p:spPr>
        <p:txBody>
          <a:bodyPr wrap="none" fromWordArt="1">
            <a:prstTxWarp prst="textPlain">
              <a:avLst>
                <a:gd name="adj" fmla="val 50000"/>
              </a:avLst>
            </a:prstTxWarp>
          </a:bodyPr>
          <a:lstStyle/>
          <a:p>
            <a:pPr algn="ctr"/>
            <a:r>
              <a:rPr lang="es-ES" sz="3600" b="1" kern="10">
                <a:ln w="9360">
                  <a:solidFill>
                    <a:srgbClr val="FFFFFF"/>
                  </a:solidFill>
                  <a:miter lim="800000"/>
                  <a:headEnd/>
                  <a:tailEnd/>
                </a:ln>
                <a:gradFill rotWithShape="0">
                  <a:gsLst>
                    <a:gs pos="0">
                      <a:srgbClr val="FF0000"/>
                    </a:gs>
                    <a:gs pos="100000">
                      <a:srgbClr val="750000"/>
                    </a:gs>
                  </a:gsLst>
                  <a:path path="rect">
                    <a:fillToRect l="50000" t="50000" r="50000" b="50000"/>
                  </a:path>
                </a:gradFill>
                <a:latin typeface="Arial Black"/>
              </a:rPr>
              <a:t>3</a:t>
            </a:r>
          </a:p>
        </p:txBody>
      </p:sp>
      <p:sp>
        <p:nvSpPr>
          <p:cNvPr id="13330" name="WordArt 18"/>
          <p:cNvSpPr>
            <a:spLocks noChangeArrowheads="1" noChangeShapeType="1" noTextEdit="1"/>
          </p:cNvSpPr>
          <p:nvPr/>
        </p:nvSpPr>
        <p:spPr bwMode="auto">
          <a:xfrm>
            <a:off x="7092950" y="5373688"/>
            <a:ext cx="304800" cy="647700"/>
          </a:xfrm>
          <a:prstGeom prst="rect">
            <a:avLst/>
          </a:prstGeom>
        </p:spPr>
        <p:txBody>
          <a:bodyPr wrap="none" fromWordArt="1">
            <a:prstTxWarp prst="textPlain">
              <a:avLst>
                <a:gd name="adj" fmla="val 50000"/>
              </a:avLst>
            </a:prstTxWarp>
          </a:bodyPr>
          <a:lstStyle/>
          <a:p>
            <a:pPr algn="ctr"/>
            <a:r>
              <a:rPr lang="es-ES" sz="3600" b="1" kern="10">
                <a:ln w="9360">
                  <a:solidFill>
                    <a:srgbClr val="FFFFFF"/>
                  </a:solidFill>
                  <a:miter lim="800000"/>
                  <a:headEnd/>
                  <a:tailEnd/>
                </a:ln>
                <a:gradFill rotWithShape="0">
                  <a:gsLst>
                    <a:gs pos="0">
                      <a:srgbClr val="FF0000"/>
                    </a:gs>
                    <a:gs pos="100000">
                      <a:srgbClr val="750000"/>
                    </a:gs>
                  </a:gsLst>
                  <a:path path="rect">
                    <a:fillToRect l="50000" t="50000" r="50000" b="50000"/>
                  </a:path>
                </a:gradFill>
                <a:latin typeface="Arial Black"/>
              </a:rPr>
              <a:t>4</a:t>
            </a:r>
          </a:p>
        </p:txBody>
      </p:sp>
      <p:sp>
        <p:nvSpPr>
          <p:cNvPr id="13331" name="Text Box 19"/>
          <p:cNvSpPr txBox="1">
            <a:spLocks noChangeArrowheads="1"/>
          </p:cNvSpPr>
          <p:nvPr/>
        </p:nvSpPr>
        <p:spPr bwMode="auto">
          <a:xfrm>
            <a:off x="2627313" y="5445125"/>
            <a:ext cx="503237"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a:t>
            </a:r>
          </a:p>
        </p:txBody>
      </p:sp>
      <p:sp>
        <p:nvSpPr>
          <p:cNvPr id="13332" name="Text Box 20"/>
          <p:cNvSpPr txBox="1">
            <a:spLocks noChangeArrowheads="1"/>
          </p:cNvSpPr>
          <p:nvPr/>
        </p:nvSpPr>
        <p:spPr bwMode="auto">
          <a:xfrm>
            <a:off x="5437188" y="5445125"/>
            <a:ext cx="503237"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a:t>
            </a:r>
          </a:p>
        </p:txBody>
      </p:sp>
      <p:sp>
        <p:nvSpPr>
          <p:cNvPr id="13333" name="Text Box 21"/>
          <p:cNvSpPr txBox="1">
            <a:spLocks noChangeArrowheads="1"/>
          </p:cNvSpPr>
          <p:nvPr/>
        </p:nvSpPr>
        <p:spPr bwMode="auto">
          <a:xfrm>
            <a:off x="7956550" y="5373688"/>
            <a:ext cx="503238" cy="703262"/>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a:t>
            </a:r>
          </a:p>
        </p:txBody>
      </p:sp>
      <p:sp>
        <p:nvSpPr>
          <p:cNvPr id="13334" name="AutoShape 22">
            <a:hlinkClick r:id="rId5" action="ppaction://hlinksldjump"/>
          </p:cNvPr>
          <p:cNvSpPr>
            <a:spLocks noChangeArrowheads="1"/>
          </p:cNvSpPr>
          <p:nvPr/>
        </p:nvSpPr>
        <p:spPr bwMode="auto">
          <a:xfrm>
            <a:off x="7597775" y="6119813"/>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13335" name="Picture 23">
            <a:hlinkClick r:id="rId6" action="ppaction://hlinksldjump"/>
          </p:cNvPr>
          <p:cNvPicPr>
            <a:picLocks noChangeAspect="1" noChangeArrowheads="1"/>
          </p:cNvPicPr>
          <p:nvPr/>
        </p:nvPicPr>
        <p:blipFill>
          <a:blip r:embed="rId7" cstate="print"/>
          <a:srcRect/>
          <a:stretch>
            <a:fillRect/>
          </a:stretch>
        </p:blipFill>
        <p:spPr bwMode="auto">
          <a:xfrm>
            <a:off x="3563938" y="6237288"/>
            <a:ext cx="1008062" cy="620712"/>
          </a:xfrm>
          <a:prstGeom prst="rect">
            <a:avLst/>
          </a:prstGeom>
          <a:noFill/>
          <a:ln w="9525">
            <a:noFill/>
            <a:round/>
            <a:headEnd/>
            <a:tailEnd/>
          </a:ln>
          <a:effectLst/>
        </p:spPr>
      </p:pic>
      <p:pic>
        <p:nvPicPr>
          <p:cNvPr id="13336" name="Picture 24">
            <a:hlinkClick r:id="rId8" action="ppaction://hlinksldjump"/>
          </p:cNvPr>
          <p:cNvPicPr>
            <a:picLocks noChangeAspect="1" noChangeArrowheads="1"/>
          </p:cNvPicPr>
          <p:nvPr/>
        </p:nvPicPr>
        <p:blipFill>
          <a:blip r:embed="rId9" cstate="print"/>
          <a:srcRect/>
          <a:stretch>
            <a:fillRect/>
          </a:stretch>
        </p:blipFill>
        <p:spPr bwMode="auto">
          <a:xfrm>
            <a:off x="5076825" y="6237288"/>
            <a:ext cx="1079500" cy="620712"/>
          </a:xfrm>
          <a:prstGeom prst="rect">
            <a:avLst/>
          </a:prstGeom>
          <a:noFill/>
          <a:ln w="9525">
            <a:noFill/>
            <a:round/>
            <a:headEnd/>
            <a:tailEnd/>
          </a:ln>
          <a:effectLst/>
        </p:spPr>
      </p:pic>
      <p:sp>
        <p:nvSpPr>
          <p:cNvPr id="13337" name="AutoShape 25">
            <a:hlinkClick r:id="rId10" action="ppaction://hlinksldjump"/>
          </p:cNvPr>
          <p:cNvSpPr>
            <a:spLocks noChangeArrowheads="1"/>
          </p:cNvSpPr>
          <p:nvPr/>
        </p:nvSpPr>
        <p:spPr bwMode="auto">
          <a:xfrm>
            <a:off x="252413" y="6164263"/>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1" presetClass="entr" fill="hold" grpId="0" nodeType="afterEffect">
                                  <p:stCondLst>
                                    <p:cond delay="0"/>
                                  </p:stCondLst>
                                  <p:childTnLst>
                                    <p:set>
                                      <p:cBhvr>
                                        <p:cTn id="6" dur="1" fill="hold">
                                          <p:stCondLst>
                                            <p:cond delay="0"/>
                                          </p:stCondLst>
                                        </p:cTn>
                                        <p:tgtEl>
                                          <p:spTgt spid="13313"/>
                                        </p:tgtEl>
                                        <p:attrNameLst>
                                          <p:attrName>style.visibility</p:attrName>
                                        </p:attrNameLst>
                                      </p:cBhvr>
                                      <p:to>
                                        <p:strVal val="visible"/>
                                      </p:to>
                                    </p:set>
                                    <p:animEffect transition="in" filter="fade">
                                      <p:cBhvr>
                                        <p:cTn id="7" dur="385" decel="100000"/>
                                        <p:tgtEl>
                                          <p:spTgt spid="13313"/>
                                        </p:tgtEl>
                                      </p:cBhvr>
                                    </p:animEffect>
                                    <p:animScale>
                                      <p:cBhvr>
                                        <p:cTn id="8" dur="385" decel="100000" fill="hold"/>
                                        <p:tgtEl>
                                          <p:spTgt spid="13313"/>
                                        </p:tgtEl>
                                      </p:cBhvr>
                                      <p:from x="10000" y="10000"/>
                                      <p:to x="200000" y="450000"/>
                                    </p:animScale>
                                    <p:animScale>
                                      <p:cBhvr>
                                        <p:cTn id="9" dur="614" accel="100000" fill="hold">
                                          <p:stCondLst>
                                            <p:cond delay="385"/>
                                          </p:stCondLst>
                                        </p:cTn>
                                        <p:tgtEl>
                                          <p:spTgt spid="13313"/>
                                        </p:tgtEl>
                                      </p:cBhvr>
                                      <p:from x="200000" y="450000"/>
                                      <p:to x="100000" y="100000"/>
                                    </p:animScale>
                                    <p:set>
                                      <p:cBhvr>
                                        <p:cTn id="10" dur="385" fill="hold"/>
                                        <p:tgtEl>
                                          <p:spTgt spid="13313"/>
                                        </p:tgtEl>
                                        <p:attrNameLst>
                                          <p:attrName>ppt_x</p:attrName>
                                        </p:attrNameLst>
                                      </p:cBhvr>
                                      <p:to>
                                        <p:strVal val="(0.5)"/>
                                      </p:to>
                                    </p:set>
                                    <p:anim from="(0.5)" to="(#ppt_x)" calcmode="lin" valueType="num">
                                      <p:cBhvr>
                                        <p:cTn id="11" dur="614" accel="100000" fill="hold">
                                          <p:stCondLst>
                                            <p:cond delay="385"/>
                                          </p:stCondLst>
                                        </p:cTn>
                                        <p:tgtEl>
                                          <p:spTgt spid="13313"/>
                                        </p:tgtEl>
                                        <p:attrNameLst>
                                          <p:attrName>ppt_x</p:attrName>
                                        </p:attrNameLst>
                                      </p:cBhvr>
                                    </p:anim>
                                    <p:set>
                                      <p:cBhvr>
                                        <p:cTn id="12" dur="385" fill="hold"/>
                                        <p:tgtEl>
                                          <p:spTgt spid="13313"/>
                                        </p:tgtEl>
                                        <p:attrNameLst>
                                          <p:attrName>ppt_y</p:attrName>
                                        </p:attrNameLst>
                                      </p:cBhvr>
                                      <p:to>
                                        <p:strVal val="(#ppt_y+0.4)"/>
                                      </p:to>
                                    </p:set>
                                    <p:anim from="(#ppt_y+0.4)" to="(#ppt_y)" calcmode="lin" valueType="num">
                                      <p:cBhvr>
                                        <p:cTn id="13" dur="614" accel="100000" fill="hold">
                                          <p:stCondLst>
                                            <p:cond delay="385"/>
                                          </p:stCondLst>
                                        </p:cTn>
                                        <p:tgtEl>
                                          <p:spTgt spid="13313"/>
                                        </p:tgtEl>
                                        <p:attrNameLst>
                                          <p:attrName>ppt_y</p:attrName>
                                        </p:attrNameLst>
                                      </p:cBhvr>
                                    </p:anim>
                                  </p:childTnLst>
                                </p:cTn>
                              </p:par>
                            </p:childTnLst>
                          </p:cTn>
                        </p:par>
                        <p:par>
                          <p:cTn id="14" fill="hold">
                            <p:stCondLst>
                              <p:cond delay="1000"/>
                            </p:stCondLst>
                            <p:childTnLst>
                              <p:par>
                                <p:cTn id="15" presetID="27" presetClass="entr" fill="hold" nodeType="afterEffect">
                                  <p:stCondLst>
                                    <p:cond delay="0"/>
                                  </p:stCondLst>
                                  <p:iterate type="lt">
                                    <p:tmPct val="50000"/>
                                  </p:iterate>
                                  <p:childTnLst>
                                    <p:set>
                                      <p:cBhvr>
                                        <p:cTn id="16" dur="1" fill="hold">
                                          <p:stCondLst>
                                            <p:cond delay="0"/>
                                          </p:stCondLst>
                                        </p:cTn>
                                        <p:tgtEl>
                                          <p:spTgt spid="13315"/>
                                        </p:tgtEl>
                                        <p:attrNameLst>
                                          <p:attrName>style.visibility</p:attrName>
                                        </p:attrNameLst>
                                      </p:cBhvr>
                                      <p:to>
                                        <p:strVal val="visible"/>
                                      </p:to>
                                    </p:set>
                                    <p:anim calcmode="discrete" valueType="clr">
                                      <p:cBhvr>
                                        <p:cTn id="17" dur="80" fill="hold"/>
                                        <p:tgtEl>
                                          <p:spTgt spid="13315"/>
                                        </p:tgtEl>
                                        <p:attrNameLst>
                                          <p:attrName>style.color</p:attrName>
                                        </p:attrNameLst>
                                      </p:cBhvr>
                                      <p:tavLst>
                                        <p:tav tm="50000">
                                          <p:val>
                                            <p:strVal val="rgb(-103,51,51)"/>
                                          </p:val>
                                        </p:tav>
                                        <p:tav>
                                          <p:val>
                                            <p:strVal val="rgb(-103,-103,0)"/>
                                          </p:val>
                                        </p:tav>
                                      </p:tavLst>
                                    </p:anim>
                                    <p:anim calcmode="discrete" valueType="clr">
                                      <p:cBhvr>
                                        <p:cTn id="18" dur="80" fill="hold"/>
                                        <p:tgtEl>
                                          <p:spTgt spid="13315"/>
                                        </p:tgtEl>
                                        <p:attrNameLst>
                                          <p:attrName>fillColor</p:attrName>
                                        </p:attrNameLst>
                                      </p:cBhvr>
                                      <p:tavLst>
                                        <p:tav tm="50000">
                                          <p:val>
                                            <p:strVal val="rgb(-103,51,51)"/>
                                          </p:val>
                                        </p:tav>
                                        <p:tav>
                                          <p:val>
                                            <p:strVal val="rgb(-103,-103,0)"/>
                                          </p:val>
                                        </p:tav>
                                      </p:tavLst>
                                    </p:anim>
                                    <p:set>
                                      <p:cBhvr>
                                        <p:cTn id="19" dur="80" fill="hold"/>
                                        <p:tgtEl>
                                          <p:spTgt spid="13315"/>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7" presetClass="entr" fill="hold" nodeType="clickEffect">
                                  <p:stCondLst>
                                    <p:cond delay="0"/>
                                  </p:stCondLst>
                                  <p:iterate type="lt">
                                    <p:tmPct val="50000"/>
                                  </p:iterate>
                                  <p:childTnLst>
                                    <p:set>
                                      <p:cBhvr>
                                        <p:cTn id="23" dur="1" fill="hold">
                                          <p:stCondLst>
                                            <p:cond delay="0"/>
                                          </p:stCondLst>
                                        </p:cTn>
                                        <p:tgtEl>
                                          <p:spTgt spid="13318"/>
                                        </p:tgtEl>
                                        <p:attrNameLst>
                                          <p:attrName>style.visibility</p:attrName>
                                        </p:attrNameLst>
                                      </p:cBhvr>
                                      <p:to>
                                        <p:strVal val="visible"/>
                                      </p:to>
                                    </p:set>
                                    <p:anim calcmode="discrete" valueType="clr">
                                      <p:cBhvr>
                                        <p:cTn id="24" dur="80" fill="hold"/>
                                        <p:tgtEl>
                                          <p:spTgt spid="13318"/>
                                        </p:tgtEl>
                                        <p:attrNameLst>
                                          <p:attrName>style.color</p:attrName>
                                        </p:attrNameLst>
                                      </p:cBhvr>
                                      <p:tavLst>
                                        <p:tav tm="50000">
                                          <p:val>
                                            <p:strVal val="rgb(-103,51,51)"/>
                                          </p:val>
                                        </p:tav>
                                        <p:tav>
                                          <p:val>
                                            <p:strVal val="rgb(-103,-103,0)"/>
                                          </p:val>
                                        </p:tav>
                                      </p:tavLst>
                                    </p:anim>
                                    <p:anim calcmode="discrete" valueType="clr">
                                      <p:cBhvr>
                                        <p:cTn id="25" dur="80" fill="hold"/>
                                        <p:tgtEl>
                                          <p:spTgt spid="13318"/>
                                        </p:tgtEl>
                                        <p:attrNameLst>
                                          <p:attrName>fillColor</p:attrName>
                                        </p:attrNameLst>
                                      </p:cBhvr>
                                      <p:tavLst>
                                        <p:tav tm="50000">
                                          <p:val>
                                            <p:strVal val="rgb(-103,51,51)"/>
                                          </p:val>
                                        </p:tav>
                                        <p:tav>
                                          <p:val>
                                            <p:strVal val="rgb(-103,-103,0)"/>
                                          </p:val>
                                        </p:tav>
                                      </p:tavLst>
                                    </p:anim>
                                    <p:set>
                                      <p:cBhvr>
                                        <p:cTn id="26" dur="80" fill="hold"/>
                                        <p:tgtEl>
                                          <p:spTgt spid="13318"/>
                                        </p:tgtEl>
                                        <p:attrNameLst>
                                          <p:attrName>fill.type</p:attrName>
                                        </p:attrNameLst>
                                      </p:cBhvr>
                                      <p:to>
                                        <p:strVal val="solid"/>
                                      </p:to>
                                    </p:set>
                                  </p:childTnLst>
                                </p:cTn>
                              </p:par>
                              <p:par>
                                <p:cTn id="27" presetID="34" presetClass="entr" fill="hold" nodeType="withEffect">
                                  <p:stCondLst>
                                    <p:cond delay="0"/>
                                  </p:stCondLst>
                                  <p:childTnLst>
                                    <p:set>
                                      <p:cBhvr>
                                        <p:cTn id="28" dur="1" fill="hold">
                                          <p:stCondLst>
                                            <p:cond delay="0"/>
                                          </p:stCondLst>
                                        </p:cTn>
                                        <p:tgtEl>
                                          <p:spTgt spid="13316"/>
                                        </p:tgtEl>
                                        <p:attrNameLst>
                                          <p:attrName>style.visibility</p:attrName>
                                        </p:attrNameLst>
                                      </p:cBhvr>
                                      <p:to>
                                        <p:strVal val="visible"/>
                                      </p:to>
                                    </p:set>
                                    <p:anim from="(-#ppt_w/2)" to="(#ppt_x)" calcmode="lin" valueType="num">
                                      <p:cBhvr>
                                        <p:cTn id="29" dur="599" fill="hold">
                                          <p:stCondLst>
                                            <p:cond delay="0"/>
                                          </p:stCondLst>
                                        </p:cTn>
                                        <p:tgtEl>
                                          <p:spTgt spid="13316"/>
                                        </p:tgtEl>
                                        <p:attrNameLst>
                                          <p:attrName>ppt_x</p:attrName>
                                        </p:attrNameLst>
                                      </p:cBhvr>
                                    </p:anim>
                                    <p:anim from="0" to="-1" calcmode="lin" valueType="num">
                                      <p:cBhvr>
                                        <p:cTn id="30" dur="200" decel="50000" autoRev="1" fill="hold">
                                          <p:stCondLst>
                                            <p:cond delay="599"/>
                                          </p:stCondLst>
                                        </p:cTn>
                                        <p:tgtEl>
                                          <p:spTgt spid="13316"/>
                                        </p:tgtEl>
                                        <p:attrNameLst>
                                          <p:attrName>xshear</p:attrName>
                                        </p:attrNameLst>
                                      </p:cBhvr>
                                    </p:anim>
                                    <p:animScale>
                                      <p:cBhvr>
                                        <p:cTn id="31" dur="200" decel="100000" autoRev="1" fill="hold">
                                          <p:stCondLst>
                                            <p:cond delay="599"/>
                                          </p:stCondLst>
                                        </p:cTn>
                                        <p:tgtEl>
                                          <p:spTgt spid="13316"/>
                                        </p:tgtEl>
                                      </p:cBhvr>
                                      <p:from x="100000" y="100000"/>
                                      <p:to x="80000" y="100000"/>
                                    </p:animScale>
                                    <p:anim by="(#ppt_h/3+#ppt_w*0.1)" calcmode="lin" valueType="num">
                                      <p:cBhvr additive="sum">
                                        <p:cTn id="32" dur="200" decel="100000" autoRev="1" fill="hold">
                                          <p:stCondLst>
                                            <p:cond delay="599"/>
                                          </p:stCondLst>
                                        </p:cTn>
                                        <p:tgtEl>
                                          <p:spTgt spid="13316"/>
                                        </p:tgtEl>
                                        <p:attrNameLst>
                                          <p:attrName>ppt_x</p:attrName>
                                        </p:attrNameLst>
                                      </p:cBhvr>
                                    </p:anim>
                                  </p:childTnLst>
                                </p:cTn>
                              </p:par>
                              <p:par>
                                <p:cTn id="33" presetID="34" presetClass="entr" fill="hold" nodeType="withEffect">
                                  <p:stCondLst>
                                    <p:cond delay="0"/>
                                  </p:stCondLst>
                                  <p:childTnLst>
                                    <p:set>
                                      <p:cBhvr>
                                        <p:cTn id="34" dur="1" fill="hold">
                                          <p:stCondLst>
                                            <p:cond delay="0"/>
                                          </p:stCondLst>
                                        </p:cTn>
                                        <p:tgtEl>
                                          <p:spTgt spid="13317"/>
                                        </p:tgtEl>
                                        <p:attrNameLst>
                                          <p:attrName>style.visibility</p:attrName>
                                        </p:attrNameLst>
                                      </p:cBhvr>
                                      <p:to>
                                        <p:strVal val="visible"/>
                                      </p:to>
                                    </p:set>
                                    <p:anim from="(-#ppt_w/2)" to="(#ppt_x)" calcmode="lin" valueType="num">
                                      <p:cBhvr>
                                        <p:cTn id="35" dur="599" fill="hold">
                                          <p:stCondLst>
                                            <p:cond delay="0"/>
                                          </p:stCondLst>
                                        </p:cTn>
                                        <p:tgtEl>
                                          <p:spTgt spid="13317"/>
                                        </p:tgtEl>
                                        <p:attrNameLst>
                                          <p:attrName>ppt_x</p:attrName>
                                        </p:attrNameLst>
                                      </p:cBhvr>
                                    </p:anim>
                                    <p:anim from="0" to="-1" calcmode="lin" valueType="num">
                                      <p:cBhvr>
                                        <p:cTn id="36" dur="200" decel="50000" autoRev="1" fill="hold">
                                          <p:stCondLst>
                                            <p:cond delay="599"/>
                                          </p:stCondLst>
                                        </p:cTn>
                                        <p:tgtEl>
                                          <p:spTgt spid="13317"/>
                                        </p:tgtEl>
                                        <p:attrNameLst>
                                          <p:attrName>xshear</p:attrName>
                                        </p:attrNameLst>
                                      </p:cBhvr>
                                    </p:anim>
                                    <p:animScale>
                                      <p:cBhvr>
                                        <p:cTn id="37" dur="200" decel="100000" autoRev="1" fill="hold">
                                          <p:stCondLst>
                                            <p:cond delay="599"/>
                                          </p:stCondLst>
                                        </p:cTn>
                                        <p:tgtEl>
                                          <p:spTgt spid="13317"/>
                                        </p:tgtEl>
                                      </p:cBhvr>
                                      <p:from x="100000" y="100000"/>
                                      <p:to x="80000" y="100000"/>
                                    </p:animScale>
                                    <p:anim by="(#ppt_h/3+#ppt_w*0.1)" calcmode="lin" valueType="num">
                                      <p:cBhvr additive="sum">
                                        <p:cTn id="38" dur="200" decel="100000" autoRev="1" fill="hold">
                                          <p:stCondLst>
                                            <p:cond delay="599"/>
                                          </p:stCondLst>
                                        </p:cTn>
                                        <p:tgtEl>
                                          <p:spTgt spid="13317"/>
                                        </p:tgtEl>
                                        <p:attrNameLst>
                                          <p:attrName>ppt_x</p:attrName>
                                        </p:attrNameLst>
                                      </p:cBhvr>
                                    </p:anim>
                                  </p:childTnLst>
                                </p:cTn>
                              </p:par>
                            </p:childTnLst>
                          </p:cTn>
                        </p:par>
                      </p:childTnLst>
                    </p:cTn>
                  </p:par>
                  <p:par>
                    <p:cTn id="39" fill="hold">
                      <p:stCondLst>
                        <p:cond delay="indefinite"/>
                      </p:stCondLst>
                      <p:childTnLst>
                        <p:par>
                          <p:cTn id="40" fill="hold">
                            <p:stCondLst>
                              <p:cond delay="0"/>
                            </p:stCondLst>
                            <p:childTnLst>
                              <p:par>
                                <p:cTn id="41" presetID="27" presetClass="entr" fill="hold" nodeType="clickEffect">
                                  <p:stCondLst>
                                    <p:cond delay="0"/>
                                  </p:stCondLst>
                                  <p:iterate type="lt">
                                    <p:tmPct val="50000"/>
                                  </p:iterate>
                                  <p:childTnLst>
                                    <p:set>
                                      <p:cBhvr>
                                        <p:cTn id="42" dur="1" fill="hold">
                                          <p:stCondLst>
                                            <p:cond delay="0"/>
                                          </p:stCondLst>
                                        </p:cTn>
                                        <p:tgtEl>
                                          <p:spTgt spid="13319"/>
                                        </p:tgtEl>
                                        <p:attrNameLst>
                                          <p:attrName>style.visibility</p:attrName>
                                        </p:attrNameLst>
                                      </p:cBhvr>
                                      <p:to>
                                        <p:strVal val="visible"/>
                                      </p:to>
                                    </p:set>
                                    <p:anim calcmode="discrete" valueType="clr">
                                      <p:cBhvr>
                                        <p:cTn id="43" dur="80" fill="hold"/>
                                        <p:tgtEl>
                                          <p:spTgt spid="13319"/>
                                        </p:tgtEl>
                                        <p:attrNameLst>
                                          <p:attrName>style.color</p:attrName>
                                        </p:attrNameLst>
                                      </p:cBhvr>
                                      <p:tavLst>
                                        <p:tav tm="50000">
                                          <p:val>
                                            <p:strVal val="rgb(-103,51,51)"/>
                                          </p:val>
                                        </p:tav>
                                        <p:tav>
                                          <p:val>
                                            <p:strVal val="rgb(-103,-103,0)"/>
                                          </p:val>
                                        </p:tav>
                                      </p:tavLst>
                                    </p:anim>
                                    <p:anim calcmode="discrete" valueType="clr">
                                      <p:cBhvr>
                                        <p:cTn id="44" dur="80" fill="hold"/>
                                        <p:tgtEl>
                                          <p:spTgt spid="13319"/>
                                        </p:tgtEl>
                                        <p:attrNameLst>
                                          <p:attrName>fillColor</p:attrName>
                                        </p:attrNameLst>
                                      </p:cBhvr>
                                      <p:tavLst>
                                        <p:tav tm="50000">
                                          <p:val>
                                            <p:strVal val="rgb(-103,51,51)"/>
                                          </p:val>
                                        </p:tav>
                                        <p:tav>
                                          <p:val>
                                            <p:strVal val="rgb(-103,-103,0)"/>
                                          </p:val>
                                        </p:tav>
                                      </p:tavLst>
                                    </p:anim>
                                    <p:set>
                                      <p:cBhvr>
                                        <p:cTn id="45" dur="80" fill="hold"/>
                                        <p:tgtEl>
                                          <p:spTgt spid="13319"/>
                                        </p:tgtEl>
                                        <p:attrNameLst>
                                          <p:attrName>fill.type</p:attrName>
                                        </p:attrNameLst>
                                      </p:cBhvr>
                                      <p:to>
                                        <p:strVal val="solid"/>
                                      </p:to>
                                    </p:set>
                                  </p:childTnLst>
                                </p:cTn>
                              </p:par>
                            </p:childTnLst>
                          </p:cTn>
                        </p:par>
                        <p:par>
                          <p:cTn id="46" fill="hold">
                            <p:stCondLst>
                              <p:cond delay="200"/>
                            </p:stCondLst>
                            <p:childTnLst>
                              <p:par>
                                <p:cTn id="47" presetID="52" presetClass="entr" fill="hold" nodeType="afterEffect">
                                  <p:stCondLst>
                                    <p:cond delay="0"/>
                                  </p:stCondLst>
                                  <p:childTnLst>
                                    <p:set>
                                      <p:cBhvr>
                                        <p:cTn id="48" dur="1" fill="hold">
                                          <p:stCondLst>
                                            <p:cond delay="0"/>
                                          </p:stCondLst>
                                        </p:cTn>
                                        <p:tgtEl>
                                          <p:spTgt spid="13321"/>
                                        </p:tgtEl>
                                        <p:attrNameLst>
                                          <p:attrName>style.visibility</p:attrName>
                                        </p:attrNameLst>
                                      </p:cBhvr>
                                      <p:to>
                                        <p:strVal val="visible"/>
                                      </p:to>
                                    </p:set>
                                    <p:animScale>
                                      <p:cBhvr>
                                        <p:cTn id="49" dur="1000" decel="50000" fill="hold">
                                          <p:stCondLst>
                                            <p:cond delay="0"/>
                                          </p:stCondLst>
                                        </p:cTn>
                                        <p:tgtEl>
                                          <p:spTgt spid="13321"/>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50" dur="1000" decel="50000" fill="hold">
                                          <p:stCondLst>
                                            <p:cond delay="0"/>
                                          </p:stCondLst>
                                        </p:cTn>
                                        <p:tgtEl>
                                          <p:spTgt spid="13321"/>
                                        </p:tgtEl>
                                      </p:cBhvr>
                                    </p:animMotion>
                                    <p:animEffect transition="in" filter="fade">
                                      <p:cBhvr>
                                        <p:cTn id="51" dur="1000"/>
                                        <p:tgtEl>
                                          <p:spTgt spid="13321"/>
                                        </p:tgtEl>
                                      </p:cBhvr>
                                    </p:animEffect>
                                  </p:childTnLst>
                                </p:cTn>
                              </p:par>
                            </p:childTnLst>
                          </p:cTn>
                        </p:par>
                        <p:par>
                          <p:cTn id="52" fill="hold">
                            <p:stCondLst>
                              <p:cond delay="1199"/>
                            </p:stCondLst>
                            <p:childTnLst>
                              <p:par>
                                <p:cTn id="53" presetID="52" presetClass="entr" fill="hold" nodeType="afterEffect">
                                  <p:stCondLst>
                                    <p:cond delay="0"/>
                                  </p:stCondLst>
                                  <p:childTnLst>
                                    <p:set>
                                      <p:cBhvr>
                                        <p:cTn id="54" dur="1" fill="hold">
                                          <p:stCondLst>
                                            <p:cond delay="0"/>
                                          </p:stCondLst>
                                        </p:cTn>
                                        <p:tgtEl>
                                          <p:spTgt spid="13322"/>
                                        </p:tgtEl>
                                        <p:attrNameLst>
                                          <p:attrName>style.visibility</p:attrName>
                                        </p:attrNameLst>
                                      </p:cBhvr>
                                      <p:to>
                                        <p:strVal val="visible"/>
                                      </p:to>
                                    </p:set>
                                    <p:animScale>
                                      <p:cBhvr>
                                        <p:cTn id="55" dur="1000" decel="50000" fill="hold">
                                          <p:stCondLst>
                                            <p:cond delay="0"/>
                                          </p:stCondLst>
                                        </p:cTn>
                                        <p:tgtEl>
                                          <p:spTgt spid="13322"/>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56" dur="1000" decel="50000" fill="hold">
                                          <p:stCondLst>
                                            <p:cond delay="0"/>
                                          </p:stCondLst>
                                        </p:cTn>
                                        <p:tgtEl>
                                          <p:spTgt spid="13322"/>
                                        </p:tgtEl>
                                      </p:cBhvr>
                                    </p:animMotion>
                                    <p:animEffect transition="in" filter="fade">
                                      <p:cBhvr>
                                        <p:cTn id="57" dur="1000"/>
                                        <p:tgtEl>
                                          <p:spTgt spid="13322"/>
                                        </p:tgtEl>
                                      </p:cBhvr>
                                    </p:animEffect>
                                  </p:childTnLst>
                                </p:cTn>
                              </p:par>
                            </p:childTnLst>
                          </p:cTn>
                        </p:par>
                        <p:par>
                          <p:cTn id="58" fill="hold">
                            <p:stCondLst>
                              <p:cond delay="2200"/>
                            </p:stCondLst>
                            <p:childTnLst>
                              <p:par>
                                <p:cTn id="59" presetID="52" presetClass="entr" fill="hold" nodeType="afterEffect">
                                  <p:stCondLst>
                                    <p:cond delay="0"/>
                                  </p:stCondLst>
                                  <p:childTnLst>
                                    <p:set>
                                      <p:cBhvr>
                                        <p:cTn id="60" dur="1" fill="hold">
                                          <p:stCondLst>
                                            <p:cond delay="0"/>
                                          </p:stCondLst>
                                        </p:cTn>
                                        <p:tgtEl>
                                          <p:spTgt spid="13323"/>
                                        </p:tgtEl>
                                        <p:attrNameLst>
                                          <p:attrName>style.visibility</p:attrName>
                                        </p:attrNameLst>
                                      </p:cBhvr>
                                      <p:to>
                                        <p:strVal val="visible"/>
                                      </p:to>
                                    </p:set>
                                    <p:animScale>
                                      <p:cBhvr>
                                        <p:cTn id="61" dur="1000" decel="50000" fill="hold">
                                          <p:stCondLst>
                                            <p:cond delay="0"/>
                                          </p:stCondLst>
                                        </p:cTn>
                                        <p:tgtEl>
                                          <p:spTgt spid="13323"/>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62" dur="1000" decel="50000" fill="hold">
                                          <p:stCondLst>
                                            <p:cond delay="0"/>
                                          </p:stCondLst>
                                        </p:cTn>
                                        <p:tgtEl>
                                          <p:spTgt spid="13323"/>
                                        </p:tgtEl>
                                      </p:cBhvr>
                                    </p:animMotion>
                                    <p:animEffect transition="in" filter="fade">
                                      <p:cBhvr>
                                        <p:cTn id="63" dur="1000"/>
                                        <p:tgtEl>
                                          <p:spTgt spid="13323"/>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2" fill="hold" nodeType="clickEffect">
                                  <p:stCondLst>
                                    <p:cond delay="0"/>
                                  </p:stCondLst>
                                  <p:childTnLst>
                                    <p:set>
                                      <p:cBhvr>
                                        <p:cTn id="67" dur="1" fill="hold">
                                          <p:stCondLst>
                                            <p:cond delay="0"/>
                                          </p:stCondLst>
                                        </p:cTn>
                                        <p:tgtEl>
                                          <p:spTgt spid="13320"/>
                                        </p:tgtEl>
                                        <p:attrNameLst>
                                          <p:attrName>style.visibility</p:attrName>
                                        </p:attrNameLst>
                                      </p:cBhvr>
                                      <p:to>
                                        <p:strVal val="visible"/>
                                      </p:to>
                                    </p:set>
                                    <p:animEffect transition="in" filter="slide(fromRight)">
                                      <p:cBhvr>
                                        <p:cTn id="68" dur="500"/>
                                        <p:tgtEl>
                                          <p:spTgt spid="13320"/>
                                        </p:tgtEl>
                                      </p:cBhvr>
                                    </p:animEffect>
                                  </p:childTnLst>
                                </p:cTn>
                              </p:par>
                            </p:childTnLst>
                          </p:cTn>
                        </p:par>
                        <p:par>
                          <p:cTn id="69" fill="hold">
                            <p:stCondLst>
                              <p:cond delay="500"/>
                            </p:stCondLst>
                            <p:childTnLst>
                              <p:par>
                                <p:cTn id="70" presetID="8" presetClass="entr" presetSubtype="16" fill="hold" nodeType="afterEffect">
                                  <p:stCondLst>
                                    <p:cond delay="0"/>
                                  </p:stCondLst>
                                  <p:childTnLst>
                                    <p:set>
                                      <p:cBhvr>
                                        <p:cTn id="71" dur="1" fill="hold">
                                          <p:stCondLst>
                                            <p:cond delay="0"/>
                                          </p:stCondLst>
                                        </p:cTn>
                                        <p:tgtEl>
                                          <p:spTgt spid="13324"/>
                                        </p:tgtEl>
                                        <p:attrNameLst>
                                          <p:attrName>style.visibility</p:attrName>
                                        </p:attrNameLst>
                                      </p:cBhvr>
                                      <p:to>
                                        <p:strVal val="visible"/>
                                      </p:to>
                                    </p:set>
                                    <p:animEffect transition="in" filter="diamond(in)">
                                      <p:cBhvr>
                                        <p:cTn id="72" dur="2000"/>
                                        <p:tgtEl>
                                          <p:spTgt spid="13324"/>
                                        </p:tgtEl>
                                      </p:cBhvr>
                                    </p:animEffect>
                                  </p:childTnLst>
                                </p:cTn>
                              </p:par>
                            </p:childTnLst>
                          </p:cTn>
                        </p:par>
                        <p:par>
                          <p:cTn id="73" fill="hold">
                            <p:stCondLst>
                              <p:cond delay="2500"/>
                            </p:stCondLst>
                            <p:childTnLst>
                              <p:par>
                                <p:cTn id="74" presetID="8" presetClass="entr" presetSubtype="16" fill="hold" nodeType="afterEffect">
                                  <p:stCondLst>
                                    <p:cond delay="0"/>
                                  </p:stCondLst>
                                  <p:childTnLst>
                                    <p:set>
                                      <p:cBhvr>
                                        <p:cTn id="75" dur="1" fill="hold">
                                          <p:stCondLst>
                                            <p:cond delay="0"/>
                                          </p:stCondLst>
                                        </p:cTn>
                                        <p:tgtEl>
                                          <p:spTgt spid="13325"/>
                                        </p:tgtEl>
                                        <p:attrNameLst>
                                          <p:attrName>style.visibility</p:attrName>
                                        </p:attrNameLst>
                                      </p:cBhvr>
                                      <p:to>
                                        <p:strVal val="visible"/>
                                      </p:to>
                                    </p:set>
                                    <p:animEffect transition="in" filter="diamond(in)">
                                      <p:cBhvr>
                                        <p:cTn id="76" dur="2000"/>
                                        <p:tgtEl>
                                          <p:spTgt spid="13325"/>
                                        </p:tgtEl>
                                      </p:cBhvr>
                                    </p:animEffect>
                                  </p:childTnLst>
                                </p:cTn>
                              </p:par>
                            </p:childTnLst>
                          </p:cTn>
                        </p:par>
                        <p:par>
                          <p:cTn id="77" fill="hold">
                            <p:stCondLst>
                              <p:cond delay="4500"/>
                            </p:stCondLst>
                            <p:childTnLst>
                              <p:par>
                                <p:cTn id="78" presetID="8" presetClass="entr" presetSubtype="16" fill="hold" nodeType="afterEffect">
                                  <p:stCondLst>
                                    <p:cond delay="0"/>
                                  </p:stCondLst>
                                  <p:childTnLst>
                                    <p:set>
                                      <p:cBhvr>
                                        <p:cTn id="79" dur="1" fill="hold">
                                          <p:stCondLst>
                                            <p:cond delay="0"/>
                                          </p:stCondLst>
                                        </p:cTn>
                                        <p:tgtEl>
                                          <p:spTgt spid="13327"/>
                                        </p:tgtEl>
                                        <p:attrNameLst>
                                          <p:attrName>style.visibility</p:attrName>
                                        </p:attrNameLst>
                                      </p:cBhvr>
                                      <p:to>
                                        <p:strVal val="visible"/>
                                      </p:to>
                                    </p:set>
                                    <p:animEffect transition="in" filter="diamond(in)">
                                      <p:cBhvr>
                                        <p:cTn id="80" dur="2000"/>
                                        <p:tgtEl>
                                          <p:spTgt spid="13327"/>
                                        </p:tgtEl>
                                      </p:cBhvr>
                                    </p:animEffect>
                                  </p:childTnLst>
                                </p:cTn>
                              </p:par>
                            </p:childTnLst>
                          </p:cTn>
                        </p:par>
                        <p:par>
                          <p:cTn id="81" fill="hold">
                            <p:stCondLst>
                              <p:cond delay="6500"/>
                            </p:stCondLst>
                            <p:childTnLst>
                              <p:par>
                                <p:cTn id="82" presetID="8" presetClass="entr" presetSubtype="16" fill="hold" nodeType="afterEffect">
                                  <p:stCondLst>
                                    <p:cond delay="0"/>
                                  </p:stCondLst>
                                  <p:childTnLst>
                                    <p:set>
                                      <p:cBhvr>
                                        <p:cTn id="83" dur="1" fill="hold">
                                          <p:stCondLst>
                                            <p:cond delay="0"/>
                                          </p:stCondLst>
                                        </p:cTn>
                                        <p:tgtEl>
                                          <p:spTgt spid="13326"/>
                                        </p:tgtEl>
                                        <p:attrNameLst>
                                          <p:attrName>style.visibility</p:attrName>
                                        </p:attrNameLst>
                                      </p:cBhvr>
                                      <p:to>
                                        <p:strVal val="visible"/>
                                      </p:to>
                                    </p:set>
                                    <p:animEffect transition="in" filter="diamond(in)">
                                      <p:cBhvr>
                                        <p:cTn id="84" dur="2000"/>
                                        <p:tgtEl>
                                          <p:spTgt spid="13326"/>
                                        </p:tgtEl>
                                      </p:cBhvr>
                                    </p:animEffect>
                                  </p:childTnLst>
                                </p:cTn>
                              </p:par>
                            </p:childTnLst>
                          </p:cTn>
                        </p:par>
                      </p:childTnLst>
                    </p:cTn>
                  </p:par>
                  <p:par>
                    <p:cTn id="85" fill="hold">
                      <p:stCondLst>
                        <p:cond delay="indefinite"/>
                      </p:stCondLst>
                      <p:childTnLst>
                        <p:par>
                          <p:cTn id="86" fill="hold">
                            <p:stCondLst>
                              <p:cond delay="0"/>
                            </p:stCondLst>
                            <p:childTnLst>
                              <p:par>
                                <p:cTn id="87" presetID="52" presetClass="entr" fill="hold" grpId="0" nodeType="clickEffect">
                                  <p:stCondLst>
                                    <p:cond delay="0"/>
                                  </p:stCondLst>
                                  <p:childTnLst>
                                    <p:set>
                                      <p:cBhvr>
                                        <p:cTn id="88" dur="1" fill="hold">
                                          <p:stCondLst>
                                            <p:cond delay="0"/>
                                          </p:stCondLst>
                                        </p:cTn>
                                        <p:tgtEl>
                                          <p:spTgt spid="13328"/>
                                        </p:tgtEl>
                                        <p:attrNameLst>
                                          <p:attrName>style.visibility</p:attrName>
                                        </p:attrNameLst>
                                      </p:cBhvr>
                                      <p:to>
                                        <p:strVal val="visible"/>
                                      </p:to>
                                    </p:set>
                                    <p:animScale>
                                      <p:cBhvr>
                                        <p:cTn id="89" dur="1000" decel="50000" fill="hold">
                                          <p:stCondLst>
                                            <p:cond delay="0"/>
                                          </p:stCondLst>
                                        </p:cTn>
                                        <p:tgtEl>
                                          <p:spTgt spid="13328"/>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90" dur="1000" decel="50000" fill="hold">
                                          <p:stCondLst>
                                            <p:cond delay="0"/>
                                          </p:stCondLst>
                                        </p:cTn>
                                        <p:tgtEl>
                                          <p:spTgt spid="13328"/>
                                        </p:tgtEl>
                                      </p:cBhvr>
                                    </p:animMotion>
                                    <p:animEffect transition="in" filter="fade">
                                      <p:cBhvr>
                                        <p:cTn id="91" dur="1000"/>
                                        <p:tgtEl>
                                          <p:spTgt spid="13328"/>
                                        </p:tgtEl>
                                      </p:cBhvr>
                                    </p:animEffect>
                                  </p:childTnLst>
                                </p:cTn>
                              </p:par>
                            </p:childTnLst>
                          </p:cTn>
                        </p:par>
                        <p:par>
                          <p:cTn id="92" fill="hold">
                            <p:stCondLst>
                              <p:cond delay="1000"/>
                            </p:stCondLst>
                            <p:childTnLst>
                              <p:par>
                                <p:cTn id="93" presetID="34" presetClass="entr" fill="hold" nodeType="afterEffect">
                                  <p:stCondLst>
                                    <p:cond delay="0"/>
                                  </p:stCondLst>
                                  <p:childTnLst>
                                    <p:set>
                                      <p:cBhvr>
                                        <p:cTn id="94" dur="1" fill="hold">
                                          <p:stCondLst>
                                            <p:cond delay="0"/>
                                          </p:stCondLst>
                                        </p:cTn>
                                        <p:tgtEl>
                                          <p:spTgt spid="13331"/>
                                        </p:tgtEl>
                                        <p:attrNameLst>
                                          <p:attrName>style.visibility</p:attrName>
                                        </p:attrNameLst>
                                      </p:cBhvr>
                                      <p:to>
                                        <p:strVal val="visible"/>
                                      </p:to>
                                    </p:set>
                                    <p:anim from="(-#ppt_w/2)" to="(#ppt_x)" calcmode="lin" valueType="num">
                                      <p:cBhvr>
                                        <p:cTn id="95" dur="599" fill="hold">
                                          <p:stCondLst>
                                            <p:cond delay="0"/>
                                          </p:stCondLst>
                                        </p:cTn>
                                        <p:tgtEl>
                                          <p:spTgt spid="13331"/>
                                        </p:tgtEl>
                                        <p:attrNameLst>
                                          <p:attrName>ppt_x</p:attrName>
                                        </p:attrNameLst>
                                      </p:cBhvr>
                                    </p:anim>
                                    <p:anim from="0" to="-1" calcmode="lin" valueType="num">
                                      <p:cBhvr>
                                        <p:cTn id="96" dur="200" decel="50000" autoRev="1" fill="hold">
                                          <p:stCondLst>
                                            <p:cond delay="599"/>
                                          </p:stCondLst>
                                        </p:cTn>
                                        <p:tgtEl>
                                          <p:spTgt spid="13331"/>
                                        </p:tgtEl>
                                        <p:attrNameLst>
                                          <p:attrName>xshear</p:attrName>
                                        </p:attrNameLst>
                                      </p:cBhvr>
                                    </p:anim>
                                    <p:animScale>
                                      <p:cBhvr>
                                        <p:cTn id="97" dur="200" decel="100000" autoRev="1" fill="hold">
                                          <p:stCondLst>
                                            <p:cond delay="599"/>
                                          </p:stCondLst>
                                        </p:cTn>
                                        <p:tgtEl>
                                          <p:spTgt spid="13331"/>
                                        </p:tgtEl>
                                      </p:cBhvr>
                                      <p:from x="100000" y="100000"/>
                                      <p:to x="80000" y="100000"/>
                                    </p:animScale>
                                    <p:anim by="(#ppt_h/3+#ppt_w*0.1)" calcmode="lin" valueType="num">
                                      <p:cBhvr additive="sum">
                                        <p:cTn id="98" dur="200" decel="100000" autoRev="1" fill="hold">
                                          <p:stCondLst>
                                            <p:cond delay="599"/>
                                          </p:stCondLst>
                                        </p:cTn>
                                        <p:tgtEl>
                                          <p:spTgt spid="13331"/>
                                        </p:tgtEl>
                                        <p:attrNameLst>
                                          <p:attrName>ppt_x</p:attrName>
                                        </p:attrNameLst>
                                      </p:cBhvr>
                                    </p:anim>
                                  </p:childTnLst>
                                </p:cTn>
                              </p:par>
                            </p:childTnLst>
                          </p:cTn>
                        </p:par>
                        <p:par>
                          <p:cTn id="99" fill="hold">
                            <p:stCondLst>
                              <p:cond delay="2000"/>
                            </p:stCondLst>
                            <p:childTnLst>
                              <p:par>
                                <p:cTn id="100" presetID="52" presetClass="entr" fill="hold" grpId="0" nodeType="afterEffect">
                                  <p:stCondLst>
                                    <p:cond delay="0"/>
                                  </p:stCondLst>
                                  <p:childTnLst>
                                    <p:set>
                                      <p:cBhvr>
                                        <p:cTn id="101" dur="1" fill="hold">
                                          <p:stCondLst>
                                            <p:cond delay="0"/>
                                          </p:stCondLst>
                                        </p:cTn>
                                        <p:tgtEl>
                                          <p:spTgt spid="13329"/>
                                        </p:tgtEl>
                                        <p:attrNameLst>
                                          <p:attrName>style.visibility</p:attrName>
                                        </p:attrNameLst>
                                      </p:cBhvr>
                                      <p:to>
                                        <p:strVal val="visible"/>
                                      </p:to>
                                    </p:set>
                                    <p:animScale>
                                      <p:cBhvr>
                                        <p:cTn id="102" dur="1000" decel="50000" fill="hold">
                                          <p:stCondLst>
                                            <p:cond delay="0"/>
                                          </p:stCondLst>
                                        </p:cTn>
                                        <p:tgtEl>
                                          <p:spTgt spid="13329"/>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103" dur="1000" decel="50000" fill="hold">
                                          <p:stCondLst>
                                            <p:cond delay="0"/>
                                          </p:stCondLst>
                                        </p:cTn>
                                        <p:tgtEl>
                                          <p:spTgt spid="13329"/>
                                        </p:tgtEl>
                                      </p:cBhvr>
                                    </p:animMotion>
                                    <p:animEffect transition="in" filter="fade">
                                      <p:cBhvr>
                                        <p:cTn id="104" dur="1000"/>
                                        <p:tgtEl>
                                          <p:spTgt spid="13329"/>
                                        </p:tgtEl>
                                      </p:cBhvr>
                                    </p:animEffect>
                                  </p:childTnLst>
                                </p:cTn>
                              </p:par>
                            </p:childTnLst>
                          </p:cTn>
                        </p:par>
                        <p:par>
                          <p:cTn id="105" fill="hold">
                            <p:stCondLst>
                              <p:cond delay="3000"/>
                            </p:stCondLst>
                            <p:childTnLst>
                              <p:par>
                                <p:cTn id="106" presetID="52" presetClass="entr" fill="hold" nodeType="afterEffect">
                                  <p:stCondLst>
                                    <p:cond delay="0"/>
                                  </p:stCondLst>
                                  <p:childTnLst>
                                    <p:set>
                                      <p:cBhvr>
                                        <p:cTn id="107" dur="1" fill="hold">
                                          <p:stCondLst>
                                            <p:cond delay="0"/>
                                          </p:stCondLst>
                                        </p:cTn>
                                        <p:tgtEl>
                                          <p:spTgt spid="13332"/>
                                        </p:tgtEl>
                                        <p:attrNameLst>
                                          <p:attrName>style.visibility</p:attrName>
                                        </p:attrNameLst>
                                      </p:cBhvr>
                                      <p:to>
                                        <p:strVal val="visible"/>
                                      </p:to>
                                    </p:set>
                                    <p:animScale>
                                      <p:cBhvr>
                                        <p:cTn id="108" dur="1000" decel="50000" fill="hold">
                                          <p:stCondLst>
                                            <p:cond delay="0"/>
                                          </p:stCondLst>
                                        </p:cTn>
                                        <p:tgtEl>
                                          <p:spTgt spid="13332"/>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109" dur="1000" decel="50000" fill="hold">
                                          <p:stCondLst>
                                            <p:cond delay="0"/>
                                          </p:stCondLst>
                                        </p:cTn>
                                        <p:tgtEl>
                                          <p:spTgt spid="13332"/>
                                        </p:tgtEl>
                                      </p:cBhvr>
                                    </p:animMotion>
                                    <p:animEffect transition="in" filter="fade">
                                      <p:cBhvr>
                                        <p:cTn id="110" dur="1000"/>
                                        <p:tgtEl>
                                          <p:spTgt spid="13332"/>
                                        </p:tgtEl>
                                      </p:cBhvr>
                                    </p:animEffect>
                                  </p:childTnLst>
                                </p:cTn>
                              </p:par>
                            </p:childTnLst>
                          </p:cTn>
                        </p:par>
                        <p:par>
                          <p:cTn id="111" fill="hold">
                            <p:stCondLst>
                              <p:cond delay="4000"/>
                            </p:stCondLst>
                            <p:childTnLst>
                              <p:par>
                                <p:cTn id="112" presetID="52" presetClass="entr" fill="hold" grpId="0" nodeType="afterEffect">
                                  <p:stCondLst>
                                    <p:cond delay="0"/>
                                  </p:stCondLst>
                                  <p:childTnLst>
                                    <p:set>
                                      <p:cBhvr>
                                        <p:cTn id="113" dur="1" fill="hold">
                                          <p:stCondLst>
                                            <p:cond delay="0"/>
                                          </p:stCondLst>
                                        </p:cTn>
                                        <p:tgtEl>
                                          <p:spTgt spid="13330"/>
                                        </p:tgtEl>
                                        <p:attrNameLst>
                                          <p:attrName>style.visibility</p:attrName>
                                        </p:attrNameLst>
                                      </p:cBhvr>
                                      <p:to>
                                        <p:strVal val="visible"/>
                                      </p:to>
                                    </p:set>
                                    <p:animScale>
                                      <p:cBhvr>
                                        <p:cTn id="114" dur="1000" decel="50000" fill="hold">
                                          <p:stCondLst>
                                            <p:cond delay="0"/>
                                          </p:stCondLst>
                                        </p:cTn>
                                        <p:tgtEl>
                                          <p:spTgt spid="13330"/>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115" dur="1000" decel="50000" fill="hold">
                                          <p:stCondLst>
                                            <p:cond delay="0"/>
                                          </p:stCondLst>
                                        </p:cTn>
                                        <p:tgtEl>
                                          <p:spTgt spid="13330"/>
                                        </p:tgtEl>
                                      </p:cBhvr>
                                    </p:animMotion>
                                    <p:animEffect transition="in" filter="fade">
                                      <p:cBhvr>
                                        <p:cTn id="116" dur="1000"/>
                                        <p:tgtEl>
                                          <p:spTgt spid="13330"/>
                                        </p:tgtEl>
                                      </p:cBhvr>
                                    </p:animEffect>
                                  </p:childTnLst>
                                </p:cTn>
                              </p:par>
                            </p:childTnLst>
                          </p:cTn>
                        </p:par>
                        <p:par>
                          <p:cTn id="117" fill="hold">
                            <p:stCondLst>
                              <p:cond delay="5000"/>
                            </p:stCondLst>
                            <p:childTnLst>
                              <p:par>
                                <p:cTn id="118" presetID="34" presetClass="entr" fill="hold" nodeType="afterEffect">
                                  <p:stCondLst>
                                    <p:cond delay="0"/>
                                  </p:stCondLst>
                                  <p:childTnLst>
                                    <p:set>
                                      <p:cBhvr>
                                        <p:cTn id="119" dur="1" fill="hold">
                                          <p:stCondLst>
                                            <p:cond delay="0"/>
                                          </p:stCondLst>
                                        </p:cTn>
                                        <p:tgtEl>
                                          <p:spTgt spid="13333"/>
                                        </p:tgtEl>
                                        <p:attrNameLst>
                                          <p:attrName>style.visibility</p:attrName>
                                        </p:attrNameLst>
                                      </p:cBhvr>
                                      <p:to>
                                        <p:strVal val="visible"/>
                                      </p:to>
                                    </p:set>
                                    <p:anim from="(-#ppt_w/2)" to="(#ppt_x)" calcmode="lin" valueType="num">
                                      <p:cBhvr>
                                        <p:cTn id="120" dur="599" fill="hold">
                                          <p:stCondLst>
                                            <p:cond delay="0"/>
                                          </p:stCondLst>
                                        </p:cTn>
                                        <p:tgtEl>
                                          <p:spTgt spid="13333"/>
                                        </p:tgtEl>
                                        <p:attrNameLst>
                                          <p:attrName>ppt_x</p:attrName>
                                        </p:attrNameLst>
                                      </p:cBhvr>
                                    </p:anim>
                                    <p:anim from="0" to="-1" calcmode="lin" valueType="num">
                                      <p:cBhvr>
                                        <p:cTn id="121" dur="200" decel="50000" autoRev="1" fill="hold">
                                          <p:stCondLst>
                                            <p:cond delay="599"/>
                                          </p:stCondLst>
                                        </p:cTn>
                                        <p:tgtEl>
                                          <p:spTgt spid="13333"/>
                                        </p:tgtEl>
                                        <p:attrNameLst>
                                          <p:attrName>xshear</p:attrName>
                                        </p:attrNameLst>
                                      </p:cBhvr>
                                    </p:anim>
                                    <p:animScale>
                                      <p:cBhvr>
                                        <p:cTn id="122" dur="200" decel="100000" autoRev="1" fill="hold">
                                          <p:stCondLst>
                                            <p:cond delay="599"/>
                                          </p:stCondLst>
                                        </p:cTn>
                                        <p:tgtEl>
                                          <p:spTgt spid="13333"/>
                                        </p:tgtEl>
                                      </p:cBhvr>
                                      <p:from x="100000" y="100000"/>
                                      <p:to x="80000" y="100000"/>
                                    </p:animScale>
                                    <p:anim by="(#ppt_h/3+#ppt_w*0.1)" calcmode="lin" valueType="num">
                                      <p:cBhvr additive="sum">
                                        <p:cTn id="123" dur="200" decel="100000" autoRev="1" fill="hold">
                                          <p:stCondLst>
                                            <p:cond delay="599"/>
                                          </p:stCondLst>
                                        </p:cTn>
                                        <p:tgtEl>
                                          <p:spTgt spid="1333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animBg="1"/>
      <p:bldP spid="13328" grpId="0" animBg="1"/>
      <p:bldP spid="13329" grpId="0" animBg="1"/>
      <p:bldP spid="133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68313" y="476250"/>
            <a:ext cx="8207375" cy="106997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333399"/>
                </a:solidFill>
                <a:ea typeface="DejaVu Sans" charset="0"/>
                <a:cs typeface="DejaVu Sans" charset="0"/>
              </a:rPr>
              <a:t>	También se puede asociar de manera diferente y el resultado no se alterará:</a:t>
            </a:r>
          </a:p>
        </p:txBody>
      </p:sp>
      <p:sp>
        <p:nvSpPr>
          <p:cNvPr id="15362" name="Text Box 2"/>
          <p:cNvSpPr txBox="1">
            <a:spLocks noChangeArrowheads="1"/>
          </p:cNvSpPr>
          <p:nvPr/>
        </p:nvSpPr>
        <p:spPr bwMode="auto">
          <a:xfrm>
            <a:off x="1906588" y="1989138"/>
            <a:ext cx="2663825"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2 + ( 3 + 4 ) =</a:t>
            </a:r>
          </a:p>
        </p:txBody>
      </p:sp>
      <p:sp>
        <p:nvSpPr>
          <p:cNvPr id="15363" name="Text Box 3"/>
          <p:cNvSpPr txBox="1">
            <a:spLocks noChangeArrowheads="1"/>
          </p:cNvSpPr>
          <p:nvPr/>
        </p:nvSpPr>
        <p:spPr bwMode="auto">
          <a:xfrm>
            <a:off x="4572000" y="1985963"/>
            <a:ext cx="2663825"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2  +  7  =</a:t>
            </a:r>
          </a:p>
        </p:txBody>
      </p:sp>
      <p:sp>
        <p:nvSpPr>
          <p:cNvPr id="15364" name="Text Box 4"/>
          <p:cNvSpPr txBox="1">
            <a:spLocks noChangeArrowheads="1"/>
          </p:cNvSpPr>
          <p:nvPr/>
        </p:nvSpPr>
        <p:spPr bwMode="auto">
          <a:xfrm>
            <a:off x="6515100" y="1985963"/>
            <a:ext cx="433388"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9</a:t>
            </a:r>
          </a:p>
        </p:txBody>
      </p:sp>
      <p:sp>
        <p:nvSpPr>
          <p:cNvPr id="15365" name="Text Box 5"/>
          <p:cNvSpPr txBox="1">
            <a:spLocks noChangeArrowheads="1"/>
          </p:cNvSpPr>
          <p:nvPr/>
        </p:nvSpPr>
        <p:spPr bwMode="auto">
          <a:xfrm>
            <a:off x="1692275" y="2927350"/>
            <a:ext cx="2806700"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( 2 + 3 ) + 4  =</a:t>
            </a:r>
          </a:p>
        </p:txBody>
      </p:sp>
      <p:sp>
        <p:nvSpPr>
          <p:cNvPr id="15366" name="Text Box 6"/>
          <p:cNvSpPr txBox="1">
            <a:spLocks noChangeArrowheads="1"/>
          </p:cNvSpPr>
          <p:nvPr/>
        </p:nvSpPr>
        <p:spPr bwMode="auto">
          <a:xfrm>
            <a:off x="4500563" y="2924175"/>
            <a:ext cx="2663825"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 5  +  4  =</a:t>
            </a:r>
          </a:p>
        </p:txBody>
      </p:sp>
      <p:sp>
        <p:nvSpPr>
          <p:cNvPr id="15367" name="Text Box 7"/>
          <p:cNvSpPr txBox="1">
            <a:spLocks noChangeArrowheads="1"/>
          </p:cNvSpPr>
          <p:nvPr/>
        </p:nvSpPr>
        <p:spPr bwMode="auto">
          <a:xfrm>
            <a:off x="6516688" y="2924175"/>
            <a:ext cx="433387"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9</a:t>
            </a:r>
          </a:p>
        </p:txBody>
      </p:sp>
      <p:sp>
        <p:nvSpPr>
          <p:cNvPr id="15368" name="AutoShape 8"/>
          <p:cNvSpPr>
            <a:spLocks/>
          </p:cNvSpPr>
          <p:nvPr/>
        </p:nvSpPr>
        <p:spPr bwMode="auto">
          <a:xfrm>
            <a:off x="7308850" y="2060575"/>
            <a:ext cx="215900" cy="1368425"/>
          </a:xfrm>
          <a:prstGeom prst="rightBrace">
            <a:avLst>
              <a:gd name="adj1" fmla="val 52819"/>
              <a:gd name="adj2" fmla="val 50000"/>
            </a:avLst>
          </a:prstGeom>
          <a:noFill/>
          <a:ln w="9360">
            <a:solidFill>
              <a:srgbClr val="000000"/>
            </a:solidFill>
            <a:miter lim="800000"/>
            <a:headEnd/>
            <a:tailEnd/>
          </a:ln>
          <a:effectLst/>
        </p:spPr>
        <p:txBody>
          <a:bodyPr wrap="none" anchor="ctr"/>
          <a:lstStyle/>
          <a:p>
            <a:endParaRPr lang="es-ES"/>
          </a:p>
        </p:txBody>
      </p:sp>
      <p:sp>
        <p:nvSpPr>
          <p:cNvPr id="15369" name="Text Box 9"/>
          <p:cNvSpPr txBox="1">
            <a:spLocks noChangeArrowheads="1"/>
          </p:cNvSpPr>
          <p:nvPr/>
        </p:nvSpPr>
        <p:spPr bwMode="auto">
          <a:xfrm>
            <a:off x="7667625" y="2420938"/>
            <a:ext cx="433388"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ó</a:t>
            </a:r>
          </a:p>
        </p:txBody>
      </p:sp>
      <p:sp>
        <p:nvSpPr>
          <p:cNvPr id="15370" name="WordArt 10"/>
          <p:cNvSpPr>
            <a:spLocks noChangeArrowheads="1" noChangeShapeType="1" noTextEdit="1"/>
          </p:cNvSpPr>
          <p:nvPr/>
        </p:nvSpPr>
        <p:spPr bwMode="auto">
          <a:xfrm>
            <a:off x="2843213" y="3716338"/>
            <a:ext cx="3168650" cy="647700"/>
          </a:xfrm>
          <a:prstGeom prst="rect">
            <a:avLst/>
          </a:prstGeom>
        </p:spPr>
        <p:txBody>
          <a:bodyPr wrap="none" fromWordArt="1">
            <a:prstTxWarp prst="textDeflateTop">
              <a:avLst>
                <a:gd name="adj" fmla="val 46759"/>
              </a:avLst>
            </a:prstTxWarp>
          </a:bodyPr>
          <a:lstStyle/>
          <a:p>
            <a:pPr algn="ctr"/>
            <a:r>
              <a:rPr lang="es-ES" sz="3600" kern="10">
                <a:ln w="9360">
                  <a:solidFill>
                    <a:srgbClr val="FFFFFF"/>
                  </a:solidFill>
                  <a:miter lim="800000"/>
                  <a:headEnd/>
                  <a:tailEnd/>
                </a:ln>
                <a:solidFill>
                  <a:srgbClr val="FF00FF"/>
                </a:solidFill>
                <a:latin typeface="Arial Black"/>
              </a:rPr>
              <a:t>Ejemplo:</a:t>
            </a:r>
          </a:p>
        </p:txBody>
      </p:sp>
      <p:sp>
        <p:nvSpPr>
          <p:cNvPr id="15371" name="Text Box 11"/>
          <p:cNvSpPr txBox="1">
            <a:spLocks noChangeArrowheads="1"/>
          </p:cNvSpPr>
          <p:nvPr/>
        </p:nvSpPr>
        <p:spPr bwMode="auto">
          <a:xfrm>
            <a:off x="1187450" y="4581525"/>
            <a:ext cx="3671888"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63 + ( 26 + 528 ) =</a:t>
            </a:r>
          </a:p>
        </p:txBody>
      </p:sp>
      <p:sp>
        <p:nvSpPr>
          <p:cNvPr id="15372" name="Text Box 12"/>
          <p:cNvSpPr txBox="1">
            <a:spLocks noChangeArrowheads="1"/>
          </p:cNvSpPr>
          <p:nvPr/>
        </p:nvSpPr>
        <p:spPr bwMode="auto">
          <a:xfrm>
            <a:off x="5076825" y="4581525"/>
            <a:ext cx="3671888"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(63 +  26 ) + 528 ) </a:t>
            </a:r>
          </a:p>
        </p:txBody>
      </p:sp>
      <p:sp>
        <p:nvSpPr>
          <p:cNvPr id="15373" name="Text Box 13"/>
          <p:cNvSpPr txBox="1">
            <a:spLocks noChangeArrowheads="1"/>
          </p:cNvSpPr>
          <p:nvPr/>
        </p:nvSpPr>
        <p:spPr bwMode="auto">
          <a:xfrm>
            <a:off x="3563938" y="5876925"/>
            <a:ext cx="1222375"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617 =</a:t>
            </a:r>
          </a:p>
        </p:txBody>
      </p:sp>
      <p:sp>
        <p:nvSpPr>
          <p:cNvPr id="15374" name="Text Box 14"/>
          <p:cNvSpPr txBox="1">
            <a:spLocks noChangeArrowheads="1"/>
          </p:cNvSpPr>
          <p:nvPr/>
        </p:nvSpPr>
        <p:spPr bwMode="auto">
          <a:xfrm>
            <a:off x="5076825" y="5229225"/>
            <a:ext cx="3671888"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89 + 528 </a:t>
            </a:r>
          </a:p>
        </p:txBody>
      </p:sp>
      <p:sp>
        <p:nvSpPr>
          <p:cNvPr id="15375" name="Text Box 15"/>
          <p:cNvSpPr txBox="1">
            <a:spLocks noChangeArrowheads="1"/>
          </p:cNvSpPr>
          <p:nvPr/>
        </p:nvSpPr>
        <p:spPr bwMode="auto">
          <a:xfrm>
            <a:off x="2628900" y="5229225"/>
            <a:ext cx="3671888"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63 + 554 =</a:t>
            </a:r>
          </a:p>
        </p:txBody>
      </p:sp>
      <p:sp>
        <p:nvSpPr>
          <p:cNvPr id="15376" name="Text Box 16"/>
          <p:cNvSpPr txBox="1">
            <a:spLocks noChangeArrowheads="1"/>
          </p:cNvSpPr>
          <p:nvPr/>
        </p:nvSpPr>
        <p:spPr bwMode="auto">
          <a:xfrm>
            <a:off x="5076825" y="5876925"/>
            <a:ext cx="1222375" cy="58102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333399"/>
                </a:solidFill>
                <a:ea typeface="DejaVu Sans" charset="0"/>
                <a:cs typeface="DejaVu Sans" charset="0"/>
              </a:rPr>
              <a:t>617</a:t>
            </a:r>
          </a:p>
        </p:txBody>
      </p:sp>
      <p:pic>
        <p:nvPicPr>
          <p:cNvPr id="15377" name="Picture 17"/>
          <p:cNvPicPr>
            <a:picLocks noChangeAspect="1" noChangeArrowheads="1"/>
          </p:cNvPicPr>
          <p:nvPr/>
        </p:nvPicPr>
        <p:blipFill>
          <a:blip r:embed="rId3" cstate="print"/>
          <a:srcRect/>
          <a:stretch>
            <a:fillRect/>
          </a:stretch>
        </p:blipFill>
        <p:spPr bwMode="auto">
          <a:xfrm>
            <a:off x="120650" y="1557338"/>
            <a:ext cx="1619250" cy="1943100"/>
          </a:xfrm>
          <a:prstGeom prst="rect">
            <a:avLst/>
          </a:prstGeom>
          <a:noFill/>
          <a:ln w="9525">
            <a:noFill/>
            <a:round/>
            <a:headEnd/>
            <a:tailEnd/>
          </a:ln>
          <a:effectLst/>
        </p:spPr>
      </p:pic>
      <p:pic>
        <p:nvPicPr>
          <p:cNvPr id="15378" name="Picture 18"/>
          <p:cNvPicPr>
            <a:picLocks noChangeAspect="1" noChangeArrowheads="1"/>
          </p:cNvPicPr>
          <p:nvPr/>
        </p:nvPicPr>
        <p:blipFill>
          <a:blip r:embed="rId4" cstate="print"/>
          <a:srcRect/>
          <a:stretch>
            <a:fillRect/>
          </a:stretch>
        </p:blipFill>
        <p:spPr bwMode="auto">
          <a:xfrm>
            <a:off x="7812088" y="1844675"/>
            <a:ext cx="1116012" cy="2894013"/>
          </a:xfrm>
          <a:prstGeom prst="rect">
            <a:avLst/>
          </a:prstGeom>
          <a:noFill/>
          <a:ln w="9525">
            <a:noFill/>
            <a:round/>
            <a:headEnd/>
            <a:tailEnd/>
          </a:ln>
          <a:effectLst/>
        </p:spPr>
      </p:pic>
      <p:sp>
        <p:nvSpPr>
          <p:cNvPr id="15379" name="AutoShape 19">
            <a:hlinkClick r:id="rId5" action="ppaction://hlinksldjump"/>
          </p:cNvPr>
          <p:cNvSpPr>
            <a:spLocks noChangeArrowheads="1"/>
          </p:cNvSpPr>
          <p:nvPr/>
        </p:nvSpPr>
        <p:spPr bwMode="auto">
          <a:xfrm>
            <a:off x="7669213" y="6165850"/>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15380" name="Picture 20">
            <a:hlinkClick r:id="rId6" action="ppaction://hlinksldjump"/>
          </p:cNvPr>
          <p:cNvPicPr>
            <a:picLocks noChangeAspect="1" noChangeArrowheads="1"/>
          </p:cNvPicPr>
          <p:nvPr/>
        </p:nvPicPr>
        <p:blipFill>
          <a:blip r:embed="rId7" cstate="print"/>
          <a:srcRect/>
          <a:stretch>
            <a:fillRect/>
          </a:stretch>
        </p:blipFill>
        <p:spPr bwMode="auto">
          <a:xfrm>
            <a:off x="4211638" y="6329363"/>
            <a:ext cx="1008062" cy="528637"/>
          </a:xfrm>
          <a:prstGeom prst="rect">
            <a:avLst/>
          </a:prstGeom>
          <a:noFill/>
          <a:ln w="9525">
            <a:noFill/>
            <a:round/>
            <a:headEnd/>
            <a:tailEnd/>
          </a:ln>
          <a:effectLst/>
        </p:spPr>
      </p:pic>
      <p:sp>
        <p:nvSpPr>
          <p:cNvPr id="15381" name="AutoShape 21">
            <a:hlinkClick r:id="rId8" action="ppaction://hlinksldjump"/>
          </p:cNvPr>
          <p:cNvSpPr>
            <a:spLocks noChangeArrowheads="1"/>
          </p:cNvSpPr>
          <p:nvPr/>
        </p:nvSpPr>
        <p:spPr bwMode="auto">
          <a:xfrm>
            <a:off x="179388" y="6237288"/>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7" presetClass="entr" fill="hold" nodeType="afterEffect">
                                  <p:stCondLst>
                                    <p:cond delay="0"/>
                                  </p:stCondLst>
                                  <p:iterate type="lt">
                                    <p:tmPct val="50000"/>
                                  </p:iterate>
                                  <p:childTnLst>
                                    <p:set>
                                      <p:cBhvr>
                                        <p:cTn id="6" dur="1" fill="hold">
                                          <p:stCondLst>
                                            <p:cond delay="0"/>
                                          </p:stCondLst>
                                        </p:cTn>
                                        <p:tgtEl>
                                          <p:spTgt spid="15361"/>
                                        </p:tgtEl>
                                        <p:attrNameLst>
                                          <p:attrName>style.visibility</p:attrName>
                                        </p:attrNameLst>
                                      </p:cBhvr>
                                      <p:to>
                                        <p:strVal val="visible"/>
                                      </p:to>
                                    </p:set>
                                    <p:anim calcmode="discrete" valueType="clr">
                                      <p:cBhvr>
                                        <p:cTn id="7" dur="80" fill="hold"/>
                                        <p:tgtEl>
                                          <p:spTgt spid="15361"/>
                                        </p:tgtEl>
                                        <p:attrNameLst>
                                          <p:attrName>style.color</p:attrName>
                                        </p:attrNameLst>
                                      </p:cBhvr>
                                      <p:tavLst>
                                        <p:tav tm="50000">
                                          <p:val>
                                            <p:strVal val="rgb(-103,51,51)"/>
                                          </p:val>
                                        </p:tav>
                                        <p:tav>
                                          <p:val>
                                            <p:strVal val="rgb(-103,-103,0)"/>
                                          </p:val>
                                        </p:tav>
                                      </p:tavLst>
                                    </p:anim>
                                    <p:anim calcmode="discrete" valueType="clr">
                                      <p:cBhvr>
                                        <p:cTn id="8" dur="80" fill="hold"/>
                                        <p:tgtEl>
                                          <p:spTgt spid="15361"/>
                                        </p:tgtEl>
                                        <p:attrNameLst>
                                          <p:attrName>fillColor</p:attrName>
                                        </p:attrNameLst>
                                      </p:cBhvr>
                                      <p:tavLst>
                                        <p:tav tm="50000">
                                          <p:val>
                                            <p:strVal val="rgb(-103,51,51)"/>
                                          </p:val>
                                        </p:tav>
                                        <p:tav>
                                          <p:val>
                                            <p:strVal val="rgb(-103,-103,0)"/>
                                          </p:val>
                                        </p:tav>
                                      </p:tavLst>
                                    </p:anim>
                                    <p:set>
                                      <p:cBhvr>
                                        <p:cTn id="9" dur="80" fill="hold"/>
                                        <p:tgtEl>
                                          <p:spTgt spid="15361"/>
                                        </p:tgtEl>
                                        <p:attrNameLst>
                                          <p:attrName>fill.type</p:attrName>
                                        </p:attrNameLst>
                                      </p:cBhvr>
                                      <p:to>
                                        <p:strVal val="solid"/>
                                      </p:to>
                                    </p:set>
                                  </p:childTnLst>
                                </p:cTn>
                              </p:par>
                            </p:childTnLst>
                          </p:cTn>
                        </p:par>
                        <p:par>
                          <p:cTn id="10" fill="hold">
                            <p:stCondLst>
                              <p:cond delay="2560"/>
                            </p:stCondLst>
                            <p:childTnLst>
                              <p:par>
                                <p:cTn id="11" presetID="52" presetClass="entr" fill="hold" nodeType="afterEffect">
                                  <p:stCondLst>
                                    <p:cond delay="0"/>
                                  </p:stCondLst>
                                  <p:childTnLst>
                                    <p:set>
                                      <p:cBhvr>
                                        <p:cTn id="12" dur="1" fill="hold">
                                          <p:stCondLst>
                                            <p:cond delay="0"/>
                                          </p:stCondLst>
                                        </p:cTn>
                                        <p:tgtEl>
                                          <p:spTgt spid="15362"/>
                                        </p:tgtEl>
                                        <p:attrNameLst>
                                          <p:attrName>style.visibility</p:attrName>
                                        </p:attrNameLst>
                                      </p:cBhvr>
                                      <p:to>
                                        <p:strVal val="visible"/>
                                      </p:to>
                                    </p:set>
                                    <p:animScale>
                                      <p:cBhvr>
                                        <p:cTn id="13" dur="1000" decel="50000" fill="hold">
                                          <p:stCondLst>
                                            <p:cond delay="0"/>
                                          </p:stCondLst>
                                        </p:cTn>
                                        <p:tgtEl>
                                          <p:spTgt spid="15362"/>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14" dur="1000" decel="50000" fill="hold">
                                          <p:stCondLst>
                                            <p:cond delay="0"/>
                                          </p:stCondLst>
                                        </p:cTn>
                                        <p:tgtEl>
                                          <p:spTgt spid="15362"/>
                                        </p:tgtEl>
                                      </p:cBhvr>
                                    </p:animMotion>
                                    <p:animEffect transition="in" filter="fade">
                                      <p:cBhvr>
                                        <p:cTn id="15" dur="1000"/>
                                        <p:tgtEl>
                                          <p:spTgt spid="15362"/>
                                        </p:tgtEl>
                                      </p:cBhvr>
                                    </p:animEffect>
                                  </p:childTnLst>
                                </p:cTn>
                              </p:par>
                            </p:childTnLst>
                          </p:cTn>
                        </p:par>
                      </p:childTnLst>
                    </p:cTn>
                  </p:par>
                  <p:par>
                    <p:cTn id="16" fill="hold">
                      <p:stCondLst>
                        <p:cond delay="indefinite"/>
                      </p:stCondLst>
                      <p:childTnLst>
                        <p:par>
                          <p:cTn id="17" fill="hold">
                            <p:stCondLst>
                              <p:cond delay="0"/>
                            </p:stCondLst>
                            <p:childTnLst>
                              <p:par>
                                <p:cTn id="18" presetID="34" presetClass="entr" fill="hold" nodeType="clickEffect">
                                  <p:stCondLst>
                                    <p:cond delay="0"/>
                                  </p:stCondLst>
                                  <p:childTnLst>
                                    <p:set>
                                      <p:cBhvr>
                                        <p:cTn id="19" dur="1" fill="hold">
                                          <p:stCondLst>
                                            <p:cond delay="0"/>
                                          </p:stCondLst>
                                        </p:cTn>
                                        <p:tgtEl>
                                          <p:spTgt spid="15363"/>
                                        </p:tgtEl>
                                        <p:attrNameLst>
                                          <p:attrName>style.visibility</p:attrName>
                                        </p:attrNameLst>
                                      </p:cBhvr>
                                      <p:to>
                                        <p:strVal val="visible"/>
                                      </p:to>
                                    </p:set>
                                    <p:anim from="(-#ppt_w/2)" to="(#ppt_x)" calcmode="lin" valueType="num">
                                      <p:cBhvr>
                                        <p:cTn id="20" dur="599" fill="hold">
                                          <p:stCondLst>
                                            <p:cond delay="0"/>
                                          </p:stCondLst>
                                        </p:cTn>
                                        <p:tgtEl>
                                          <p:spTgt spid="15363"/>
                                        </p:tgtEl>
                                        <p:attrNameLst>
                                          <p:attrName>ppt_x</p:attrName>
                                        </p:attrNameLst>
                                      </p:cBhvr>
                                    </p:anim>
                                    <p:anim from="0" to="-1" calcmode="lin" valueType="num">
                                      <p:cBhvr>
                                        <p:cTn id="21" dur="200" decel="50000" autoRev="1" fill="hold">
                                          <p:stCondLst>
                                            <p:cond delay="599"/>
                                          </p:stCondLst>
                                        </p:cTn>
                                        <p:tgtEl>
                                          <p:spTgt spid="15363"/>
                                        </p:tgtEl>
                                        <p:attrNameLst>
                                          <p:attrName>xshear</p:attrName>
                                        </p:attrNameLst>
                                      </p:cBhvr>
                                    </p:anim>
                                    <p:animScale>
                                      <p:cBhvr>
                                        <p:cTn id="22" dur="200" decel="100000" autoRev="1" fill="hold">
                                          <p:stCondLst>
                                            <p:cond delay="599"/>
                                          </p:stCondLst>
                                        </p:cTn>
                                        <p:tgtEl>
                                          <p:spTgt spid="15363"/>
                                        </p:tgtEl>
                                      </p:cBhvr>
                                      <p:from x="100000" y="100000"/>
                                      <p:to x="80000" y="100000"/>
                                    </p:animScale>
                                    <p:anim by="(#ppt_h/3+#ppt_w*0.1)" calcmode="lin" valueType="num">
                                      <p:cBhvr additive="sum">
                                        <p:cTn id="23" dur="200" decel="100000" autoRev="1" fill="hold">
                                          <p:stCondLst>
                                            <p:cond delay="599"/>
                                          </p:stCondLst>
                                        </p:cTn>
                                        <p:tgtEl>
                                          <p:spTgt spid="15363"/>
                                        </p:tgtEl>
                                        <p:attrNameLst>
                                          <p:attrName>ppt_x</p:attrName>
                                        </p:attrNameLst>
                                      </p:cBhvr>
                                    </p:anim>
                                  </p:childTnLst>
                                </p:cTn>
                              </p:par>
                            </p:childTnLst>
                          </p:cTn>
                        </p:par>
                        <p:par>
                          <p:cTn id="24" fill="hold">
                            <p:stCondLst>
                              <p:cond delay="1000"/>
                            </p:stCondLst>
                            <p:childTnLst>
                              <p:par>
                                <p:cTn id="25" presetID="13" presetClass="entr" presetSubtype="16" fill="hold" nodeType="afterEffect">
                                  <p:stCondLst>
                                    <p:cond delay="0"/>
                                  </p:stCondLst>
                                  <p:childTnLst>
                                    <p:set>
                                      <p:cBhvr>
                                        <p:cTn id="26" dur="1" fill="hold">
                                          <p:stCondLst>
                                            <p:cond delay="0"/>
                                          </p:stCondLst>
                                        </p:cTn>
                                        <p:tgtEl>
                                          <p:spTgt spid="15364"/>
                                        </p:tgtEl>
                                        <p:attrNameLst>
                                          <p:attrName>style.visibility</p:attrName>
                                        </p:attrNameLst>
                                      </p:cBhvr>
                                      <p:to>
                                        <p:strVal val="visible"/>
                                      </p:to>
                                    </p:set>
                                    <p:animEffect transition="in" filter="plus(in)">
                                      <p:cBhvr>
                                        <p:cTn id="27" dur="2000"/>
                                        <p:tgtEl>
                                          <p:spTgt spid="15364"/>
                                        </p:tgtEl>
                                      </p:cBhvr>
                                    </p:animEffect>
                                  </p:childTnLst>
                                </p:cTn>
                              </p:par>
                            </p:childTnLst>
                          </p:cTn>
                        </p:par>
                        <p:par>
                          <p:cTn id="28" fill="hold">
                            <p:stCondLst>
                              <p:cond delay="3000"/>
                            </p:stCondLst>
                            <p:childTnLst>
                              <p:par>
                                <p:cTn id="29" presetID="34" presetClass="entr" fill="hold" nodeType="afterEffect">
                                  <p:stCondLst>
                                    <p:cond delay="0"/>
                                  </p:stCondLst>
                                  <p:childTnLst>
                                    <p:set>
                                      <p:cBhvr>
                                        <p:cTn id="30" dur="1" fill="hold">
                                          <p:stCondLst>
                                            <p:cond delay="0"/>
                                          </p:stCondLst>
                                        </p:cTn>
                                        <p:tgtEl>
                                          <p:spTgt spid="15369"/>
                                        </p:tgtEl>
                                        <p:attrNameLst>
                                          <p:attrName>style.visibility</p:attrName>
                                        </p:attrNameLst>
                                      </p:cBhvr>
                                      <p:to>
                                        <p:strVal val="visible"/>
                                      </p:to>
                                    </p:set>
                                    <p:anim from="(-#ppt_w/2)" to="(#ppt_x)" calcmode="lin" valueType="num">
                                      <p:cBhvr>
                                        <p:cTn id="31" dur="599" fill="hold">
                                          <p:stCondLst>
                                            <p:cond delay="0"/>
                                          </p:stCondLst>
                                        </p:cTn>
                                        <p:tgtEl>
                                          <p:spTgt spid="15369"/>
                                        </p:tgtEl>
                                        <p:attrNameLst>
                                          <p:attrName>ppt_x</p:attrName>
                                        </p:attrNameLst>
                                      </p:cBhvr>
                                    </p:anim>
                                    <p:anim from="0" to="-1" calcmode="lin" valueType="num">
                                      <p:cBhvr>
                                        <p:cTn id="32" dur="200" decel="50000" autoRev="1" fill="hold">
                                          <p:stCondLst>
                                            <p:cond delay="599"/>
                                          </p:stCondLst>
                                        </p:cTn>
                                        <p:tgtEl>
                                          <p:spTgt spid="15369"/>
                                        </p:tgtEl>
                                        <p:attrNameLst>
                                          <p:attrName>xshear</p:attrName>
                                        </p:attrNameLst>
                                      </p:cBhvr>
                                    </p:anim>
                                    <p:animScale>
                                      <p:cBhvr>
                                        <p:cTn id="33" dur="200" decel="100000" autoRev="1" fill="hold">
                                          <p:stCondLst>
                                            <p:cond delay="599"/>
                                          </p:stCondLst>
                                        </p:cTn>
                                        <p:tgtEl>
                                          <p:spTgt spid="15369"/>
                                        </p:tgtEl>
                                      </p:cBhvr>
                                      <p:from x="100000" y="100000"/>
                                      <p:to x="80000" y="100000"/>
                                    </p:animScale>
                                    <p:anim by="(#ppt_h/3+#ppt_w*0.1)" calcmode="lin" valueType="num">
                                      <p:cBhvr additive="sum">
                                        <p:cTn id="34" dur="200" decel="100000" autoRev="1" fill="hold">
                                          <p:stCondLst>
                                            <p:cond delay="599"/>
                                          </p:stCondLst>
                                        </p:cTn>
                                        <p:tgtEl>
                                          <p:spTgt spid="15369"/>
                                        </p:tgtEl>
                                        <p:attrNameLst>
                                          <p:attrName>ppt_x</p:attrName>
                                        </p:attrNameLst>
                                      </p:cBhvr>
                                    </p:anim>
                                  </p:childTnLst>
                                </p:cTn>
                              </p:par>
                            </p:childTnLst>
                          </p:cTn>
                        </p:par>
                        <p:par>
                          <p:cTn id="35" fill="hold">
                            <p:stCondLst>
                              <p:cond delay="4000"/>
                            </p:stCondLst>
                            <p:childTnLst>
                              <p:par>
                                <p:cTn id="36" presetID="52" presetClass="entr" fill="hold" nodeType="afterEffect">
                                  <p:stCondLst>
                                    <p:cond delay="0"/>
                                  </p:stCondLst>
                                  <p:childTnLst>
                                    <p:set>
                                      <p:cBhvr>
                                        <p:cTn id="37" dur="1" fill="hold">
                                          <p:stCondLst>
                                            <p:cond delay="0"/>
                                          </p:stCondLst>
                                        </p:cTn>
                                        <p:tgtEl>
                                          <p:spTgt spid="15378"/>
                                        </p:tgtEl>
                                        <p:attrNameLst>
                                          <p:attrName>style.visibility</p:attrName>
                                        </p:attrNameLst>
                                      </p:cBhvr>
                                      <p:to>
                                        <p:strVal val="visible"/>
                                      </p:to>
                                    </p:set>
                                    <p:animScale>
                                      <p:cBhvr>
                                        <p:cTn id="38" dur="1000" decel="50000" fill="hold">
                                          <p:stCondLst>
                                            <p:cond delay="0"/>
                                          </p:stCondLst>
                                        </p:cTn>
                                        <p:tgtEl>
                                          <p:spTgt spid="15378"/>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39" dur="1000" decel="50000" fill="hold">
                                          <p:stCondLst>
                                            <p:cond delay="0"/>
                                          </p:stCondLst>
                                        </p:cTn>
                                        <p:tgtEl>
                                          <p:spTgt spid="15378"/>
                                        </p:tgtEl>
                                      </p:cBhvr>
                                    </p:animMotion>
                                    <p:animEffect transition="in" filter="fade">
                                      <p:cBhvr>
                                        <p:cTn id="40" dur="1000"/>
                                        <p:tgtEl>
                                          <p:spTgt spid="15378"/>
                                        </p:tgtEl>
                                      </p:cBhvr>
                                    </p:animEffect>
                                  </p:childTnLst>
                                </p:cTn>
                              </p:par>
                            </p:childTnLst>
                          </p:cTn>
                        </p:par>
                        <p:par>
                          <p:cTn id="41" fill="hold">
                            <p:stCondLst>
                              <p:cond delay="5000"/>
                            </p:stCondLst>
                            <p:childTnLst>
                              <p:par>
                                <p:cTn id="42" presetID="34" presetClass="entr" fill="hold" grpId="0" nodeType="afterEffect">
                                  <p:stCondLst>
                                    <p:cond delay="0"/>
                                  </p:stCondLst>
                                  <p:childTnLst>
                                    <p:set>
                                      <p:cBhvr>
                                        <p:cTn id="43" dur="1" fill="hold">
                                          <p:stCondLst>
                                            <p:cond delay="0"/>
                                          </p:stCondLst>
                                        </p:cTn>
                                        <p:tgtEl>
                                          <p:spTgt spid="15368"/>
                                        </p:tgtEl>
                                        <p:attrNameLst>
                                          <p:attrName>style.visibility</p:attrName>
                                        </p:attrNameLst>
                                      </p:cBhvr>
                                      <p:to>
                                        <p:strVal val="visible"/>
                                      </p:to>
                                    </p:set>
                                    <p:anim from="(-#ppt_w/2)" to="(#ppt_x)" calcmode="lin" valueType="num">
                                      <p:cBhvr>
                                        <p:cTn id="44" dur="599" fill="hold">
                                          <p:stCondLst>
                                            <p:cond delay="0"/>
                                          </p:stCondLst>
                                        </p:cTn>
                                        <p:tgtEl>
                                          <p:spTgt spid="15368"/>
                                        </p:tgtEl>
                                        <p:attrNameLst>
                                          <p:attrName>ppt_x</p:attrName>
                                        </p:attrNameLst>
                                      </p:cBhvr>
                                    </p:anim>
                                    <p:anim from="0" to="-1" calcmode="lin" valueType="num">
                                      <p:cBhvr>
                                        <p:cTn id="45" dur="200" decel="50000" autoRev="1" fill="hold">
                                          <p:stCondLst>
                                            <p:cond delay="599"/>
                                          </p:stCondLst>
                                        </p:cTn>
                                        <p:tgtEl>
                                          <p:spTgt spid="15368"/>
                                        </p:tgtEl>
                                        <p:attrNameLst>
                                          <p:attrName>xshear</p:attrName>
                                        </p:attrNameLst>
                                      </p:cBhvr>
                                    </p:anim>
                                    <p:animScale>
                                      <p:cBhvr>
                                        <p:cTn id="46" dur="200" decel="100000" autoRev="1" fill="hold">
                                          <p:stCondLst>
                                            <p:cond delay="599"/>
                                          </p:stCondLst>
                                        </p:cTn>
                                        <p:tgtEl>
                                          <p:spTgt spid="15368"/>
                                        </p:tgtEl>
                                      </p:cBhvr>
                                      <p:from x="100000" y="100000"/>
                                      <p:to x="80000" y="100000"/>
                                    </p:animScale>
                                    <p:anim by="(#ppt_h/3+#ppt_w*0.1)" calcmode="lin" valueType="num">
                                      <p:cBhvr additive="sum">
                                        <p:cTn id="47" dur="200" decel="100000" autoRev="1" fill="hold">
                                          <p:stCondLst>
                                            <p:cond delay="599"/>
                                          </p:stCondLst>
                                        </p:cTn>
                                        <p:tgtEl>
                                          <p:spTgt spid="15368"/>
                                        </p:tgtEl>
                                        <p:attrNameLst>
                                          <p:attrName>ppt_x</p:attrName>
                                        </p:attrNameLst>
                                      </p:cBhvr>
                                    </p:anim>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nodeType="clickEffect">
                                  <p:stCondLst>
                                    <p:cond delay="0"/>
                                  </p:stCondLst>
                                  <p:childTnLst>
                                    <p:set>
                                      <p:cBhvr>
                                        <p:cTn id="51" dur="1" fill="hold">
                                          <p:stCondLst>
                                            <p:cond delay="0"/>
                                          </p:stCondLst>
                                        </p:cTn>
                                        <p:tgtEl>
                                          <p:spTgt spid="15365"/>
                                        </p:tgtEl>
                                        <p:attrNameLst>
                                          <p:attrName>style.visibility</p:attrName>
                                        </p:attrNameLst>
                                      </p:cBhvr>
                                      <p:to>
                                        <p:strVal val="visible"/>
                                      </p:to>
                                    </p:set>
                                    <p:animEffect transition="in" filter="slide(fromBottom)">
                                      <p:cBhvr>
                                        <p:cTn id="52" dur="500"/>
                                        <p:tgtEl>
                                          <p:spTgt spid="15365"/>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nodeType="clickEffect">
                                  <p:stCondLst>
                                    <p:cond delay="0"/>
                                  </p:stCondLst>
                                  <p:childTnLst>
                                    <p:set>
                                      <p:cBhvr>
                                        <p:cTn id="56" dur="1" fill="hold">
                                          <p:stCondLst>
                                            <p:cond delay="0"/>
                                          </p:stCondLst>
                                        </p:cTn>
                                        <p:tgtEl>
                                          <p:spTgt spid="15366"/>
                                        </p:tgtEl>
                                        <p:attrNameLst>
                                          <p:attrName>style.visibility</p:attrName>
                                        </p:attrNameLst>
                                      </p:cBhvr>
                                      <p:to>
                                        <p:strVal val="visible"/>
                                      </p:to>
                                    </p:set>
                                    <p:animEffect transition="in" filter="slide(fromBottom)">
                                      <p:cBhvr>
                                        <p:cTn id="57" dur="500"/>
                                        <p:tgtEl>
                                          <p:spTgt spid="15366"/>
                                        </p:tgtEl>
                                      </p:cBhvr>
                                    </p:animEffect>
                                  </p:childTnLst>
                                </p:cTn>
                              </p:par>
                            </p:childTnLst>
                          </p:cTn>
                        </p:par>
                        <p:par>
                          <p:cTn id="58" fill="hold">
                            <p:stCondLst>
                              <p:cond delay="500"/>
                            </p:stCondLst>
                            <p:childTnLst>
                              <p:par>
                                <p:cTn id="59" presetID="13" presetClass="entr" presetSubtype="16" fill="hold" nodeType="afterEffect">
                                  <p:stCondLst>
                                    <p:cond delay="0"/>
                                  </p:stCondLst>
                                  <p:childTnLst>
                                    <p:set>
                                      <p:cBhvr>
                                        <p:cTn id="60" dur="1" fill="hold">
                                          <p:stCondLst>
                                            <p:cond delay="0"/>
                                          </p:stCondLst>
                                        </p:cTn>
                                        <p:tgtEl>
                                          <p:spTgt spid="15367"/>
                                        </p:tgtEl>
                                        <p:attrNameLst>
                                          <p:attrName>style.visibility</p:attrName>
                                        </p:attrNameLst>
                                      </p:cBhvr>
                                      <p:to>
                                        <p:strVal val="visible"/>
                                      </p:to>
                                    </p:set>
                                    <p:animEffect transition="in" filter="plus(in)">
                                      <p:cBhvr>
                                        <p:cTn id="61" dur="2000"/>
                                        <p:tgtEl>
                                          <p:spTgt spid="15367"/>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6" fill="hold" grpId="0" nodeType="clickEffect">
                                  <p:stCondLst>
                                    <p:cond delay="0"/>
                                  </p:stCondLst>
                                  <p:childTnLst>
                                    <p:set>
                                      <p:cBhvr>
                                        <p:cTn id="65" dur="1" fill="hold">
                                          <p:stCondLst>
                                            <p:cond delay="0"/>
                                          </p:stCondLst>
                                        </p:cTn>
                                        <p:tgtEl>
                                          <p:spTgt spid="15370"/>
                                        </p:tgtEl>
                                        <p:attrNameLst>
                                          <p:attrName>style.visibility</p:attrName>
                                        </p:attrNameLst>
                                      </p:cBhvr>
                                      <p:to>
                                        <p:strVal val="visible"/>
                                      </p:to>
                                    </p:set>
                                    <p:animEffect transition="in" filter="barn(inHorizontal)">
                                      <p:cBhvr>
                                        <p:cTn id="66" dur="500"/>
                                        <p:tgtEl>
                                          <p:spTgt spid="15370"/>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15371"/>
                                        </p:tgtEl>
                                        <p:attrNameLst>
                                          <p:attrName>style.visibility</p:attrName>
                                        </p:attrNameLst>
                                      </p:cBhvr>
                                      <p:to>
                                        <p:strVal val="visible"/>
                                      </p:to>
                                    </p:set>
                                    <p:animEffect transition="in" filter="blinds(horizontal)">
                                      <p:cBhvr>
                                        <p:cTn id="71" dur="500"/>
                                        <p:tgtEl>
                                          <p:spTgt spid="15371"/>
                                        </p:tgtEl>
                                      </p:cBhvr>
                                    </p:animEffect>
                                  </p:childTnLst>
                                </p:cTn>
                              </p:par>
                            </p:childTnLst>
                          </p:cTn>
                        </p:par>
                      </p:childTnLst>
                    </p:cTn>
                  </p:par>
                  <p:par>
                    <p:cTn id="72" fill="hold">
                      <p:stCondLst>
                        <p:cond delay="indefinite"/>
                      </p:stCondLst>
                      <p:childTnLst>
                        <p:par>
                          <p:cTn id="73" fill="hold">
                            <p:stCondLst>
                              <p:cond delay="0"/>
                            </p:stCondLst>
                            <p:childTnLst>
                              <p:par>
                                <p:cTn id="74" presetID="21" presetClass="entr" presetSubtype="4" fill="hold" nodeType="clickEffect">
                                  <p:stCondLst>
                                    <p:cond delay="0"/>
                                  </p:stCondLst>
                                  <p:childTnLst>
                                    <p:set>
                                      <p:cBhvr>
                                        <p:cTn id="75" dur="1" fill="hold">
                                          <p:stCondLst>
                                            <p:cond delay="0"/>
                                          </p:stCondLst>
                                        </p:cTn>
                                        <p:tgtEl>
                                          <p:spTgt spid="15372"/>
                                        </p:tgtEl>
                                        <p:attrNameLst>
                                          <p:attrName>style.visibility</p:attrName>
                                        </p:attrNameLst>
                                      </p:cBhvr>
                                      <p:to>
                                        <p:strVal val="visible"/>
                                      </p:to>
                                    </p:set>
                                    <p:animEffect transition="in" filter="wheel(4)">
                                      <p:cBhvr>
                                        <p:cTn id="76" dur="500"/>
                                        <p:tgtEl>
                                          <p:spTgt spid="15372"/>
                                        </p:tgtEl>
                                      </p:cBhvr>
                                    </p:animEffect>
                                  </p:childTnLst>
                                </p:cTn>
                              </p:par>
                            </p:childTnLst>
                          </p:cTn>
                        </p:par>
                      </p:childTnLst>
                    </p:cTn>
                  </p:par>
                  <p:par>
                    <p:cTn id="77" fill="hold">
                      <p:stCondLst>
                        <p:cond delay="indefinite"/>
                      </p:stCondLst>
                      <p:childTnLst>
                        <p:par>
                          <p:cTn id="78" fill="hold">
                            <p:stCondLst>
                              <p:cond delay="0"/>
                            </p:stCondLst>
                            <p:childTnLst>
                              <p:par>
                                <p:cTn id="79" presetID="4" presetClass="entr" presetSubtype="16" fill="hold" nodeType="clickEffect">
                                  <p:stCondLst>
                                    <p:cond delay="0"/>
                                  </p:stCondLst>
                                  <p:childTnLst>
                                    <p:set>
                                      <p:cBhvr>
                                        <p:cTn id="80" dur="1" fill="hold">
                                          <p:stCondLst>
                                            <p:cond delay="0"/>
                                          </p:stCondLst>
                                        </p:cTn>
                                        <p:tgtEl>
                                          <p:spTgt spid="15375"/>
                                        </p:tgtEl>
                                        <p:attrNameLst>
                                          <p:attrName>style.visibility</p:attrName>
                                        </p:attrNameLst>
                                      </p:cBhvr>
                                      <p:to>
                                        <p:strVal val="visible"/>
                                      </p:to>
                                    </p:set>
                                    <p:animEffect transition="in" filter="box(in)">
                                      <p:cBhvr>
                                        <p:cTn id="81" dur="500"/>
                                        <p:tgtEl>
                                          <p:spTgt spid="15375"/>
                                        </p:tgtEl>
                                      </p:cBhvr>
                                    </p:animEffect>
                                  </p:childTnLst>
                                </p:cTn>
                              </p:par>
                            </p:childTnLst>
                          </p:cTn>
                        </p:par>
                      </p:childTnLst>
                    </p:cTn>
                  </p:par>
                  <p:par>
                    <p:cTn id="82" fill="hold">
                      <p:stCondLst>
                        <p:cond delay="indefinite"/>
                      </p:stCondLst>
                      <p:childTnLst>
                        <p:par>
                          <p:cTn id="83" fill="hold">
                            <p:stCondLst>
                              <p:cond delay="0"/>
                            </p:stCondLst>
                            <p:childTnLst>
                              <p:par>
                                <p:cTn id="84" presetID="4" presetClass="entr" presetSubtype="16" fill="hold" nodeType="clickEffect">
                                  <p:stCondLst>
                                    <p:cond delay="0"/>
                                  </p:stCondLst>
                                  <p:childTnLst>
                                    <p:set>
                                      <p:cBhvr>
                                        <p:cTn id="85" dur="1" fill="hold">
                                          <p:stCondLst>
                                            <p:cond delay="0"/>
                                          </p:stCondLst>
                                        </p:cTn>
                                        <p:tgtEl>
                                          <p:spTgt spid="15374"/>
                                        </p:tgtEl>
                                        <p:attrNameLst>
                                          <p:attrName>style.visibility</p:attrName>
                                        </p:attrNameLst>
                                      </p:cBhvr>
                                      <p:to>
                                        <p:strVal val="visible"/>
                                      </p:to>
                                    </p:set>
                                    <p:animEffect transition="in" filter="box(in)">
                                      <p:cBhvr>
                                        <p:cTn id="86" dur="500"/>
                                        <p:tgtEl>
                                          <p:spTgt spid="15374"/>
                                        </p:tgtEl>
                                      </p:cBhvr>
                                    </p:animEffect>
                                  </p:childTnLst>
                                </p:cTn>
                              </p:par>
                            </p:childTnLst>
                          </p:cTn>
                        </p:par>
                      </p:childTnLst>
                    </p:cTn>
                  </p:par>
                  <p:par>
                    <p:cTn id="87" fill="hold">
                      <p:stCondLst>
                        <p:cond delay="indefinite"/>
                      </p:stCondLst>
                      <p:childTnLst>
                        <p:par>
                          <p:cTn id="88" fill="hold">
                            <p:stCondLst>
                              <p:cond delay="0"/>
                            </p:stCondLst>
                            <p:childTnLst>
                              <p:par>
                                <p:cTn id="89" presetID="4" presetClass="entr" presetSubtype="16" fill="hold" nodeType="clickEffect">
                                  <p:stCondLst>
                                    <p:cond delay="0"/>
                                  </p:stCondLst>
                                  <p:childTnLst>
                                    <p:set>
                                      <p:cBhvr>
                                        <p:cTn id="90" dur="1" fill="hold">
                                          <p:stCondLst>
                                            <p:cond delay="0"/>
                                          </p:stCondLst>
                                        </p:cTn>
                                        <p:tgtEl>
                                          <p:spTgt spid="15373"/>
                                        </p:tgtEl>
                                        <p:attrNameLst>
                                          <p:attrName>style.visibility</p:attrName>
                                        </p:attrNameLst>
                                      </p:cBhvr>
                                      <p:to>
                                        <p:strVal val="visible"/>
                                      </p:to>
                                    </p:set>
                                    <p:animEffect transition="in" filter="box(in)">
                                      <p:cBhvr>
                                        <p:cTn id="91" dur="500"/>
                                        <p:tgtEl>
                                          <p:spTgt spid="15373"/>
                                        </p:tgtEl>
                                      </p:cBhvr>
                                    </p:animEffect>
                                  </p:childTnLst>
                                </p:cTn>
                              </p:par>
                            </p:childTnLst>
                          </p:cTn>
                        </p:par>
                        <p:par>
                          <p:cTn id="92" fill="hold">
                            <p:stCondLst>
                              <p:cond delay="500"/>
                            </p:stCondLst>
                            <p:childTnLst>
                              <p:par>
                                <p:cTn id="93" presetID="4" presetClass="entr" presetSubtype="16" fill="hold" nodeType="afterEffect">
                                  <p:stCondLst>
                                    <p:cond delay="0"/>
                                  </p:stCondLst>
                                  <p:childTnLst>
                                    <p:set>
                                      <p:cBhvr>
                                        <p:cTn id="94" dur="1" fill="hold">
                                          <p:stCondLst>
                                            <p:cond delay="0"/>
                                          </p:stCondLst>
                                        </p:cTn>
                                        <p:tgtEl>
                                          <p:spTgt spid="15376"/>
                                        </p:tgtEl>
                                        <p:attrNameLst>
                                          <p:attrName>style.visibility</p:attrName>
                                        </p:attrNameLst>
                                      </p:cBhvr>
                                      <p:to>
                                        <p:strVal val="visible"/>
                                      </p:to>
                                    </p:set>
                                    <p:animEffect transition="in" filter="box(in)">
                                      <p:cBhvr>
                                        <p:cTn id="95" dur="500"/>
                                        <p:tgtEl>
                                          <p:spTgt spid="15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8" grpId="0" animBg="1"/>
      <p:bldP spid="1537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WordArt 1"/>
          <p:cNvSpPr>
            <a:spLocks noChangeArrowheads="1" noChangeShapeType="1" noTextEdit="1"/>
          </p:cNvSpPr>
          <p:nvPr/>
        </p:nvSpPr>
        <p:spPr bwMode="auto">
          <a:xfrm>
            <a:off x="1979613" y="1630363"/>
            <a:ext cx="5688012" cy="3527425"/>
          </a:xfrm>
          <a:prstGeom prst="rect">
            <a:avLst/>
          </a:prstGeom>
        </p:spPr>
        <p:txBody>
          <a:bodyPr wrap="none" fromWordArt="1">
            <a:prstTxWarp prst="textInflate">
              <a:avLst>
                <a:gd name="adj" fmla="val 13657"/>
              </a:avLst>
            </a:prstTxWarp>
          </a:bodyPr>
          <a:lstStyle/>
          <a:p>
            <a:pPr algn="ctr"/>
            <a:r>
              <a:rPr lang="es-ES" sz="3600" kern="10">
                <a:ln w="9360">
                  <a:solidFill>
                    <a:srgbClr val="FFFFFF"/>
                  </a:solidFill>
                  <a:miter lim="800000"/>
                  <a:headEnd/>
                  <a:tailEnd/>
                </a:ln>
                <a:gradFill rotWithShape="0">
                  <a:gsLst>
                    <a:gs pos="0">
                      <a:srgbClr val="333399"/>
                    </a:gs>
                    <a:gs pos="100000">
                      <a:srgbClr val="9966FF"/>
                    </a:gs>
                  </a:gsLst>
                  <a:path path="rect">
                    <a:fillToRect l="50000" t="50000" r="50000" b="50000"/>
                  </a:path>
                </a:gradFill>
                <a:latin typeface="Arial Black"/>
              </a:rPr>
              <a:t>Propiedades</a:t>
            </a:r>
          </a:p>
          <a:p>
            <a:pPr algn="ctr"/>
            <a:r>
              <a:rPr lang="es-ES" sz="3600" kern="10">
                <a:ln w="9360">
                  <a:solidFill>
                    <a:srgbClr val="FFFFFF"/>
                  </a:solidFill>
                  <a:miter lim="800000"/>
                  <a:headEnd/>
                  <a:tailEnd/>
                </a:ln>
                <a:gradFill rotWithShape="0">
                  <a:gsLst>
                    <a:gs pos="0">
                      <a:srgbClr val="333399"/>
                    </a:gs>
                    <a:gs pos="100000">
                      <a:srgbClr val="9966FF"/>
                    </a:gs>
                  </a:gsLst>
                  <a:path path="rect">
                    <a:fillToRect l="50000" t="50000" r="50000" b="50000"/>
                  </a:path>
                </a:gradFill>
                <a:latin typeface="Arial Black"/>
              </a:rPr>
              <a:t> de la </a:t>
            </a:r>
          </a:p>
          <a:p>
            <a:pPr algn="ctr"/>
            <a:r>
              <a:rPr lang="es-ES" sz="3600" kern="10">
                <a:ln w="9360">
                  <a:solidFill>
                    <a:srgbClr val="FFFFFF"/>
                  </a:solidFill>
                  <a:miter lim="800000"/>
                  <a:headEnd/>
                  <a:tailEnd/>
                </a:ln>
                <a:gradFill rotWithShape="0">
                  <a:gsLst>
                    <a:gs pos="0">
                      <a:srgbClr val="333399"/>
                    </a:gs>
                    <a:gs pos="100000">
                      <a:srgbClr val="9966FF"/>
                    </a:gs>
                  </a:gsLst>
                  <a:path path="rect">
                    <a:fillToRect l="50000" t="50000" r="50000" b="50000"/>
                  </a:path>
                </a:gradFill>
                <a:latin typeface="Arial Black"/>
              </a:rPr>
              <a:t>Multiplicación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1" presetClass="entr" fill="hold" grpId="0" nodeType="afterEffect">
                                  <p:stCondLst>
                                    <p:cond delay="0"/>
                                  </p:stCondLst>
                                  <p:childTnLst>
                                    <p:set>
                                      <p:cBhvr>
                                        <p:cTn id="6" dur="1" fill="hold">
                                          <p:stCondLst>
                                            <p:cond delay="0"/>
                                          </p:stCondLst>
                                        </p:cTn>
                                        <p:tgtEl>
                                          <p:spTgt spid="17409"/>
                                        </p:tgtEl>
                                        <p:attrNameLst>
                                          <p:attrName>style.visibility</p:attrName>
                                        </p:attrNameLst>
                                      </p:cBhvr>
                                      <p:to>
                                        <p:strVal val="visible"/>
                                      </p:to>
                                    </p:set>
                                    <p:animEffect transition="in" filter="fade">
                                      <p:cBhvr>
                                        <p:cTn id="7" dur="770" decel="100000"/>
                                        <p:tgtEl>
                                          <p:spTgt spid="17409"/>
                                        </p:tgtEl>
                                      </p:cBhvr>
                                    </p:animEffect>
                                    <p:animScale>
                                      <p:cBhvr>
                                        <p:cTn id="8" dur="770" decel="100000" fill="hold"/>
                                        <p:tgtEl>
                                          <p:spTgt spid="17409"/>
                                        </p:tgtEl>
                                      </p:cBhvr>
                                      <p:from x="10000" y="10000"/>
                                      <p:to x="200000" y="450000"/>
                                    </p:animScale>
                                    <p:animScale>
                                      <p:cBhvr>
                                        <p:cTn id="9" dur="1229" accel="100000" fill="hold">
                                          <p:stCondLst>
                                            <p:cond delay="770"/>
                                          </p:stCondLst>
                                        </p:cTn>
                                        <p:tgtEl>
                                          <p:spTgt spid="17409"/>
                                        </p:tgtEl>
                                      </p:cBhvr>
                                      <p:from x="200000" y="450000"/>
                                      <p:to x="100000" y="100000"/>
                                    </p:animScale>
                                    <p:set>
                                      <p:cBhvr>
                                        <p:cTn id="10" dur="770" fill="hold"/>
                                        <p:tgtEl>
                                          <p:spTgt spid="17409"/>
                                        </p:tgtEl>
                                        <p:attrNameLst>
                                          <p:attrName>ppt_x</p:attrName>
                                        </p:attrNameLst>
                                      </p:cBhvr>
                                      <p:to>
                                        <p:strVal val="(0.5)"/>
                                      </p:to>
                                    </p:set>
                                    <p:anim from="(0.5)" to="(#ppt_x)" calcmode="lin" valueType="num">
                                      <p:cBhvr>
                                        <p:cTn id="11" dur="1229" accel="100000" fill="hold">
                                          <p:stCondLst>
                                            <p:cond delay="770"/>
                                          </p:stCondLst>
                                        </p:cTn>
                                        <p:tgtEl>
                                          <p:spTgt spid="17409"/>
                                        </p:tgtEl>
                                        <p:attrNameLst>
                                          <p:attrName>ppt_x</p:attrName>
                                        </p:attrNameLst>
                                      </p:cBhvr>
                                    </p:anim>
                                    <p:set>
                                      <p:cBhvr>
                                        <p:cTn id="12" dur="770" fill="hold"/>
                                        <p:tgtEl>
                                          <p:spTgt spid="17409"/>
                                        </p:tgtEl>
                                        <p:attrNameLst>
                                          <p:attrName>ppt_y</p:attrName>
                                        </p:attrNameLst>
                                      </p:cBhvr>
                                      <p:to>
                                        <p:strVal val="(#ppt_y+0.4)"/>
                                      </p:to>
                                    </p:set>
                                    <p:anim from="(#ppt_y+0.4)" to="(#ppt_y)" calcmode="lin" valueType="num">
                                      <p:cBhvr>
                                        <p:cTn id="13" dur="1229" accel="100000" fill="hold">
                                          <p:stCondLst>
                                            <p:cond delay="770"/>
                                          </p:stCondLst>
                                        </p:cTn>
                                        <p:tgtEl>
                                          <p:spTgt spid="1740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WordArt 1"/>
          <p:cNvSpPr>
            <a:spLocks noChangeArrowheads="1" noChangeShapeType="1" noTextEdit="1"/>
          </p:cNvSpPr>
          <p:nvPr/>
        </p:nvSpPr>
        <p:spPr bwMode="auto">
          <a:xfrm>
            <a:off x="827088" y="547688"/>
            <a:ext cx="7416800" cy="720725"/>
          </a:xfrm>
          <a:prstGeom prst="rect">
            <a:avLst/>
          </a:prstGeom>
        </p:spPr>
        <p:txBody>
          <a:bodyPr wrap="none" fromWordArt="1">
            <a:prstTxWarp prst="textCanDown">
              <a:avLst>
                <a:gd name="adj" fmla="val 14352"/>
              </a:avLst>
            </a:prstTxWarp>
          </a:bodyPr>
          <a:lstStyle/>
          <a:p>
            <a:pPr algn="ctr"/>
            <a:r>
              <a:rPr lang="es-ES" sz="3600" kern="10">
                <a:ln w="9360">
                  <a:solidFill>
                    <a:srgbClr val="333399"/>
                  </a:solidFill>
                  <a:miter lim="800000"/>
                  <a:headEnd/>
                  <a:tailEnd/>
                </a:ln>
                <a:solidFill>
                  <a:srgbClr val="00CCFF"/>
                </a:solidFill>
                <a:latin typeface="Arial Black"/>
              </a:rPr>
              <a:t>Propiedades de la Multiplicación</a:t>
            </a:r>
          </a:p>
        </p:txBody>
      </p:sp>
      <p:sp>
        <p:nvSpPr>
          <p:cNvPr id="18434" name="Text Box 2"/>
          <p:cNvSpPr txBox="1">
            <a:spLocks noChangeArrowheads="1"/>
          </p:cNvSpPr>
          <p:nvPr/>
        </p:nvSpPr>
        <p:spPr bwMode="auto">
          <a:xfrm>
            <a:off x="611188" y="1557338"/>
            <a:ext cx="8064500" cy="3073400"/>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Al igual que la adición en la multiplicación se cumplen algunas propiedades las cuales son las siguientes: </a:t>
            </a:r>
            <a:r>
              <a:rPr lang="en-GB" sz="3200">
                <a:solidFill>
                  <a:srgbClr val="009999"/>
                </a:solidFill>
                <a:ea typeface="DejaVu Sans" charset="0"/>
                <a:cs typeface="DejaVu Sans" charset="0"/>
                <a:hlinkClick r:id="rId3"/>
              </a:rPr>
              <a:t>propiedad conmutativa</a:t>
            </a:r>
            <a:r>
              <a:rPr lang="en-GB" sz="3200">
                <a:solidFill>
                  <a:srgbClr val="000000"/>
                </a:solidFill>
                <a:ea typeface="DejaVu Sans" charset="0"/>
                <a:cs typeface="DejaVu Sans" charset="0"/>
              </a:rPr>
              <a:t>, </a:t>
            </a:r>
            <a:r>
              <a:rPr lang="en-GB" sz="3200">
                <a:solidFill>
                  <a:srgbClr val="009999"/>
                </a:solidFill>
                <a:ea typeface="DejaVu Sans" charset="0"/>
                <a:cs typeface="DejaVu Sans" charset="0"/>
                <a:hlinkClick r:id="rId4"/>
              </a:rPr>
              <a:t>asociativa</a:t>
            </a:r>
            <a:r>
              <a:rPr lang="en-GB" sz="3200">
                <a:solidFill>
                  <a:srgbClr val="000000"/>
                </a:solidFill>
                <a:ea typeface="DejaVu Sans" charset="0"/>
                <a:cs typeface="DejaVu Sans" charset="0"/>
              </a:rPr>
              <a:t>, </a:t>
            </a:r>
            <a:r>
              <a:rPr lang="en-GB" sz="3200">
                <a:solidFill>
                  <a:srgbClr val="009999"/>
                </a:solidFill>
                <a:ea typeface="DejaVu Sans" charset="0"/>
                <a:cs typeface="DejaVu Sans" charset="0"/>
                <a:hlinkClick r:id="rId5"/>
              </a:rPr>
              <a:t>elemento neutro</a:t>
            </a:r>
            <a:r>
              <a:rPr lang="en-GB" sz="3200">
                <a:solidFill>
                  <a:srgbClr val="000000"/>
                </a:solidFill>
                <a:ea typeface="DejaVu Sans" charset="0"/>
                <a:cs typeface="DejaVu Sans" charset="0"/>
              </a:rPr>
              <a:t>, </a:t>
            </a:r>
            <a:r>
              <a:rPr lang="en-GB" sz="3200">
                <a:solidFill>
                  <a:srgbClr val="009999"/>
                </a:solidFill>
                <a:ea typeface="DejaVu Sans" charset="0"/>
                <a:cs typeface="DejaVu Sans" charset="0"/>
                <a:hlinkClick r:id="rId6"/>
              </a:rPr>
              <a:t>factor cero </a:t>
            </a:r>
            <a:r>
              <a:rPr lang="en-GB" sz="3200">
                <a:solidFill>
                  <a:srgbClr val="000000"/>
                </a:solidFill>
                <a:ea typeface="DejaVu Sans" charset="0"/>
                <a:cs typeface="DejaVu Sans" charset="0"/>
              </a:rPr>
              <a:t> y </a:t>
            </a:r>
            <a:r>
              <a:rPr lang="en-GB" sz="3200">
                <a:solidFill>
                  <a:srgbClr val="009999"/>
                </a:solidFill>
                <a:ea typeface="DejaVu Sans" charset="0"/>
                <a:cs typeface="DejaVu Sans" charset="0"/>
                <a:hlinkClick r:id="rId7"/>
              </a:rPr>
              <a:t>propiedad distributiva.</a:t>
            </a:r>
          </a:p>
        </p:txBody>
      </p:sp>
      <p:sp>
        <p:nvSpPr>
          <p:cNvPr id="18435" name="AutoShape 3">
            <a:hlinkClick r:id="rId8" action="ppaction://hlinksldjump"/>
          </p:cNvPr>
          <p:cNvSpPr>
            <a:spLocks noChangeArrowheads="1"/>
          </p:cNvSpPr>
          <p:nvPr/>
        </p:nvSpPr>
        <p:spPr bwMode="auto">
          <a:xfrm>
            <a:off x="7667625" y="6092825"/>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18436" name="Picture 4"/>
          <p:cNvPicPr>
            <a:picLocks noChangeAspect="1" noChangeArrowheads="1"/>
          </p:cNvPicPr>
          <p:nvPr/>
        </p:nvPicPr>
        <p:blipFill>
          <a:blip r:embed="rId9" cstate="print"/>
          <a:srcRect/>
          <a:stretch>
            <a:fillRect/>
          </a:stretch>
        </p:blipFill>
        <p:spPr bwMode="auto">
          <a:xfrm>
            <a:off x="2339975" y="4292600"/>
            <a:ext cx="5111750" cy="1670050"/>
          </a:xfrm>
          <a:prstGeom prst="rect">
            <a:avLst/>
          </a:prstGeom>
          <a:noFill/>
          <a:ln w="9525">
            <a:noFill/>
            <a:round/>
            <a:headEnd/>
            <a:tailEnd/>
          </a:ln>
          <a:effectLst/>
        </p:spPr>
      </p:pic>
      <p:sp>
        <p:nvSpPr>
          <p:cNvPr id="18437" name="AutoShape 5">
            <a:hlinkClick r:id="rId10" action="ppaction://hlinksldjump"/>
          </p:cNvPr>
          <p:cNvSpPr>
            <a:spLocks noChangeArrowheads="1"/>
          </p:cNvSpPr>
          <p:nvPr/>
        </p:nvSpPr>
        <p:spPr bwMode="auto">
          <a:xfrm>
            <a:off x="179388" y="6137275"/>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2" presetClass="entr" fill="hold" grpId="0" nodeType="afterEffect">
                                  <p:stCondLst>
                                    <p:cond delay="0"/>
                                  </p:stCondLst>
                                  <p:childTnLst>
                                    <p:set>
                                      <p:cBhvr>
                                        <p:cTn id="6" dur="1" fill="hold">
                                          <p:stCondLst>
                                            <p:cond delay="0"/>
                                          </p:stCondLst>
                                        </p:cTn>
                                        <p:tgtEl>
                                          <p:spTgt spid="18433"/>
                                        </p:tgtEl>
                                        <p:attrNameLst>
                                          <p:attrName>style.visibility</p:attrName>
                                        </p:attrNameLst>
                                      </p:cBhvr>
                                      <p:to>
                                        <p:strVal val="visible"/>
                                      </p:to>
                                    </p:set>
                                    <p:animScale>
                                      <p:cBhvr>
                                        <p:cTn id="7" dur="1000" decel="50000" fill="hold">
                                          <p:stCondLst>
                                            <p:cond delay="0"/>
                                          </p:stCondLst>
                                        </p:cTn>
                                        <p:tgtEl>
                                          <p:spTgt spid="18433"/>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8" dur="1000" decel="50000" fill="hold">
                                          <p:stCondLst>
                                            <p:cond delay="0"/>
                                          </p:stCondLst>
                                        </p:cTn>
                                        <p:tgtEl>
                                          <p:spTgt spid="18433"/>
                                        </p:tgtEl>
                                      </p:cBhvr>
                                    </p:animMotion>
                                    <p:animEffect transition="in" filter="fade">
                                      <p:cBhvr>
                                        <p:cTn id="9" dur="1000"/>
                                        <p:tgtEl>
                                          <p:spTgt spid="18433"/>
                                        </p:tgtEl>
                                      </p:cBhvr>
                                    </p:animEffect>
                                  </p:childTnLst>
                                </p:cTn>
                              </p:par>
                            </p:childTnLst>
                          </p:cTn>
                        </p:par>
                        <p:par>
                          <p:cTn id="10" fill="hold">
                            <p:stCondLst>
                              <p:cond delay="1000"/>
                            </p:stCondLst>
                            <p:childTnLst>
                              <p:par>
                                <p:cTn id="11" presetID="34" presetClass="entr" fill="hold" nodeType="afterEffect">
                                  <p:stCondLst>
                                    <p:cond delay="0"/>
                                  </p:stCondLst>
                                  <p:childTnLst>
                                    <p:set>
                                      <p:cBhvr>
                                        <p:cTn id="12" dur="1" fill="hold">
                                          <p:stCondLst>
                                            <p:cond delay="0"/>
                                          </p:stCondLst>
                                        </p:cTn>
                                        <p:tgtEl>
                                          <p:spTgt spid="18434"/>
                                        </p:tgtEl>
                                        <p:attrNameLst>
                                          <p:attrName>style.visibility</p:attrName>
                                        </p:attrNameLst>
                                      </p:cBhvr>
                                      <p:to>
                                        <p:strVal val="visible"/>
                                      </p:to>
                                    </p:set>
                                    <p:anim from="(-#ppt_w/2)" to="(#ppt_x)" calcmode="lin" valueType="num">
                                      <p:cBhvr>
                                        <p:cTn id="13" dur="599" fill="hold">
                                          <p:stCondLst>
                                            <p:cond delay="0"/>
                                          </p:stCondLst>
                                        </p:cTn>
                                        <p:tgtEl>
                                          <p:spTgt spid="18434"/>
                                        </p:tgtEl>
                                        <p:attrNameLst>
                                          <p:attrName>ppt_x</p:attrName>
                                        </p:attrNameLst>
                                      </p:cBhvr>
                                    </p:anim>
                                    <p:anim from="0" to="-1" calcmode="lin" valueType="num">
                                      <p:cBhvr>
                                        <p:cTn id="14" dur="200" decel="50000" autoRev="1" fill="hold">
                                          <p:stCondLst>
                                            <p:cond delay="599"/>
                                          </p:stCondLst>
                                        </p:cTn>
                                        <p:tgtEl>
                                          <p:spTgt spid="18434"/>
                                        </p:tgtEl>
                                        <p:attrNameLst>
                                          <p:attrName>xshear</p:attrName>
                                        </p:attrNameLst>
                                      </p:cBhvr>
                                    </p:anim>
                                    <p:animScale>
                                      <p:cBhvr>
                                        <p:cTn id="15" dur="200" decel="100000" autoRev="1" fill="hold">
                                          <p:stCondLst>
                                            <p:cond delay="599"/>
                                          </p:stCondLst>
                                        </p:cTn>
                                        <p:tgtEl>
                                          <p:spTgt spid="18434"/>
                                        </p:tgtEl>
                                      </p:cBhvr>
                                      <p:from x="100000" y="100000"/>
                                      <p:to x="80000" y="100000"/>
                                    </p:animScale>
                                    <p:anim by="(#ppt_h/3+#ppt_w*0.1)" calcmode="lin" valueType="num">
                                      <p:cBhvr additive="sum">
                                        <p:cTn id="16" dur="200" decel="100000" autoRev="1" fill="hold">
                                          <p:stCondLst>
                                            <p:cond delay="599"/>
                                          </p:stCondLst>
                                        </p:cTn>
                                        <p:tgtEl>
                                          <p:spTgt spid="1843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611188" y="549275"/>
            <a:ext cx="7524750" cy="1322388"/>
          </a:xfrm>
          <a:prstGeom prst="rect">
            <a:avLst/>
          </a:prstGeom>
          <a:noFill/>
          <a:ln w="9525">
            <a:noFill/>
            <a:round/>
            <a:headEnd/>
            <a:tailEnd/>
          </a:ln>
          <a:effectLst/>
        </p:spPr>
        <p:txBody>
          <a:bodyPr lIns="90000" tIns="46800" rIns="90000" bIns="46800">
            <a:spAutoFit/>
          </a:bodyPr>
          <a:lstStyle/>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a) PROPIEDAD CONMUTATIVA: </a:t>
            </a:r>
          </a:p>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a:t>
            </a:r>
          </a:p>
        </p:txBody>
      </p:sp>
      <p:sp>
        <p:nvSpPr>
          <p:cNvPr id="19458" name="Text Box 2"/>
          <p:cNvSpPr txBox="1">
            <a:spLocks noChangeArrowheads="1"/>
          </p:cNvSpPr>
          <p:nvPr/>
        </p:nvSpPr>
        <p:spPr bwMode="auto">
          <a:xfrm>
            <a:off x="395288" y="1557338"/>
            <a:ext cx="8064500" cy="1557337"/>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Esta propiedad indica que si se cambia el orden de los números que se multiplican, el resultado es el mismo. </a:t>
            </a:r>
          </a:p>
        </p:txBody>
      </p:sp>
      <p:pic>
        <p:nvPicPr>
          <p:cNvPr id="19459" name="Picture 3">
            <a:hlinkClick r:id="rId3" action="ppaction://hlinksldjump"/>
          </p:cNvPr>
          <p:cNvPicPr>
            <a:picLocks noChangeAspect="1" noChangeArrowheads="1"/>
          </p:cNvPicPr>
          <p:nvPr/>
        </p:nvPicPr>
        <p:blipFill>
          <a:blip r:embed="rId4" cstate="print"/>
          <a:srcRect/>
          <a:stretch>
            <a:fillRect/>
          </a:stretch>
        </p:blipFill>
        <p:spPr bwMode="auto">
          <a:xfrm>
            <a:off x="3995738" y="6092825"/>
            <a:ext cx="1152525" cy="696913"/>
          </a:xfrm>
          <a:prstGeom prst="rect">
            <a:avLst/>
          </a:prstGeom>
          <a:noFill/>
          <a:ln w="9525">
            <a:noFill/>
            <a:round/>
            <a:headEnd/>
            <a:tailEnd/>
          </a:ln>
          <a:effectLst/>
        </p:spPr>
      </p:pic>
      <p:sp>
        <p:nvSpPr>
          <p:cNvPr id="19460" name="AutoShape 4">
            <a:hlinkClick r:id="rId5" action="ppaction://hlinksldjump"/>
          </p:cNvPr>
          <p:cNvSpPr>
            <a:spLocks noChangeArrowheads="1"/>
          </p:cNvSpPr>
          <p:nvPr/>
        </p:nvSpPr>
        <p:spPr bwMode="auto">
          <a:xfrm>
            <a:off x="7667625" y="6092825"/>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19461" name="Picture 5"/>
          <p:cNvPicPr>
            <a:picLocks noChangeAspect="1" noChangeArrowheads="1"/>
          </p:cNvPicPr>
          <p:nvPr/>
        </p:nvPicPr>
        <p:blipFill>
          <a:blip r:embed="rId6" cstate="print"/>
          <a:srcRect/>
          <a:stretch>
            <a:fillRect/>
          </a:stretch>
        </p:blipFill>
        <p:spPr bwMode="auto">
          <a:xfrm>
            <a:off x="3348038" y="3284538"/>
            <a:ext cx="3168650" cy="1944687"/>
          </a:xfrm>
          <a:prstGeom prst="rect">
            <a:avLst/>
          </a:prstGeom>
          <a:noFill/>
          <a:ln w="9525">
            <a:noFill/>
            <a:round/>
            <a:headEnd/>
            <a:tailEnd/>
          </a:ln>
          <a:effectLst/>
        </p:spPr>
      </p:pic>
      <p:sp>
        <p:nvSpPr>
          <p:cNvPr id="19462" name="AutoShape 6">
            <a:hlinkClick r:id="rId7" action="ppaction://hlinksldjump"/>
          </p:cNvPr>
          <p:cNvSpPr>
            <a:spLocks noChangeArrowheads="1"/>
          </p:cNvSpPr>
          <p:nvPr/>
        </p:nvSpPr>
        <p:spPr bwMode="auto">
          <a:xfrm>
            <a:off x="179388" y="6137275"/>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7" presetClass="entr" fill="hold" nodeType="afterEffect">
                                  <p:stCondLst>
                                    <p:cond delay="0"/>
                                  </p:stCondLst>
                                  <p:iterate type="lt">
                                    <p:tmPct val="50000"/>
                                  </p:iterate>
                                  <p:childTnLst>
                                    <p:set>
                                      <p:cBhvr>
                                        <p:cTn id="6" dur="1" fill="hold">
                                          <p:stCondLst>
                                            <p:cond delay="0"/>
                                          </p:stCondLst>
                                        </p:cTn>
                                        <p:tgtEl>
                                          <p:spTgt spid="19457"/>
                                        </p:tgtEl>
                                        <p:attrNameLst>
                                          <p:attrName>style.visibility</p:attrName>
                                        </p:attrNameLst>
                                      </p:cBhvr>
                                      <p:to>
                                        <p:strVal val="visible"/>
                                      </p:to>
                                    </p:set>
                                    <p:anim calcmode="discrete" valueType="clr">
                                      <p:cBhvr>
                                        <p:cTn id="7" dur="80" fill="hold"/>
                                        <p:tgtEl>
                                          <p:spTgt spid="19457"/>
                                        </p:tgtEl>
                                        <p:attrNameLst>
                                          <p:attrName>style.color</p:attrName>
                                        </p:attrNameLst>
                                      </p:cBhvr>
                                      <p:tavLst>
                                        <p:tav tm="50000">
                                          <p:val>
                                            <p:strVal val="rgb(-103,51,51)"/>
                                          </p:val>
                                        </p:tav>
                                        <p:tav>
                                          <p:val>
                                            <p:strVal val="rgb(-103,-103,0)"/>
                                          </p:val>
                                        </p:tav>
                                      </p:tavLst>
                                    </p:anim>
                                    <p:anim calcmode="discrete" valueType="clr">
                                      <p:cBhvr>
                                        <p:cTn id="8" dur="80" fill="hold"/>
                                        <p:tgtEl>
                                          <p:spTgt spid="19457"/>
                                        </p:tgtEl>
                                        <p:attrNameLst>
                                          <p:attrName>fillColor</p:attrName>
                                        </p:attrNameLst>
                                      </p:cBhvr>
                                      <p:tavLst>
                                        <p:tav tm="50000">
                                          <p:val>
                                            <p:strVal val="rgb(-103,51,51)"/>
                                          </p:val>
                                        </p:tav>
                                        <p:tav>
                                          <p:val>
                                            <p:strVal val="rgb(-103,-103,0)"/>
                                          </p:val>
                                        </p:tav>
                                      </p:tavLst>
                                    </p:anim>
                                    <p:set>
                                      <p:cBhvr>
                                        <p:cTn id="9" dur="80" fill="hold"/>
                                        <p:tgtEl>
                                          <p:spTgt spid="19457"/>
                                        </p:tgtEl>
                                        <p:attrNameLst>
                                          <p:attrName>fill.type</p:attrName>
                                        </p:attrNameLst>
                                      </p:cBhvr>
                                      <p:to>
                                        <p:strVal val="solid"/>
                                      </p:to>
                                    </p:set>
                                  </p:childTnLst>
                                </p:cTn>
                              </p:par>
                            </p:childTnLst>
                          </p:cTn>
                        </p:par>
                        <p:par>
                          <p:cTn id="10" fill="hold">
                            <p:stCondLst>
                              <p:cond delay="959"/>
                            </p:stCondLst>
                            <p:childTnLst>
                              <p:par>
                                <p:cTn id="11" presetID="34" presetClass="entr" fill="hold" nodeType="afterEffect">
                                  <p:stCondLst>
                                    <p:cond delay="0"/>
                                  </p:stCondLst>
                                  <p:childTnLst>
                                    <p:set>
                                      <p:cBhvr>
                                        <p:cTn id="12" dur="1" fill="hold">
                                          <p:stCondLst>
                                            <p:cond delay="0"/>
                                          </p:stCondLst>
                                        </p:cTn>
                                        <p:tgtEl>
                                          <p:spTgt spid="19458"/>
                                        </p:tgtEl>
                                        <p:attrNameLst>
                                          <p:attrName>style.visibility</p:attrName>
                                        </p:attrNameLst>
                                      </p:cBhvr>
                                      <p:to>
                                        <p:strVal val="visible"/>
                                      </p:to>
                                    </p:set>
                                    <p:anim from="(-#ppt_w/2)" to="(#ppt_x)" calcmode="lin" valueType="num">
                                      <p:cBhvr>
                                        <p:cTn id="13" dur="599" fill="hold">
                                          <p:stCondLst>
                                            <p:cond delay="0"/>
                                          </p:stCondLst>
                                        </p:cTn>
                                        <p:tgtEl>
                                          <p:spTgt spid="19458"/>
                                        </p:tgtEl>
                                        <p:attrNameLst>
                                          <p:attrName>ppt_x</p:attrName>
                                        </p:attrNameLst>
                                      </p:cBhvr>
                                    </p:anim>
                                    <p:anim from="0" to="-1" calcmode="lin" valueType="num">
                                      <p:cBhvr>
                                        <p:cTn id="14" dur="200" decel="50000" autoRev="1" fill="hold">
                                          <p:stCondLst>
                                            <p:cond delay="599"/>
                                          </p:stCondLst>
                                        </p:cTn>
                                        <p:tgtEl>
                                          <p:spTgt spid="19458"/>
                                        </p:tgtEl>
                                        <p:attrNameLst>
                                          <p:attrName>xshear</p:attrName>
                                        </p:attrNameLst>
                                      </p:cBhvr>
                                    </p:anim>
                                    <p:animScale>
                                      <p:cBhvr>
                                        <p:cTn id="15" dur="200" decel="100000" autoRev="1" fill="hold">
                                          <p:stCondLst>
                                            <p:cond delay="599"/>
                                          </p:stCondLst>
                                        </p:cTn>
                                        <p:tgtEl>
                                          <p:spTgt spid="19458"/>
                                        </p:tgtEl>
                                      </p:cBhvr>
                                      <p:from x="100000" y="100000"/>
                                      <p:to x="80000" y="100000"/>
                                    </p:animScale>
                                    <p:anim by="(#ppt_h/3+#ppt_w*0.1)" calcmode="lin" valueType="num">
                                      <p:cBhvr additive="sum">
                                        <p:cTn id="16" dur="200" decel="100000" autoRev="1" fill="hold">
                                          <p:stCondLst>
                                            <p:cond delay="599"/>
                                          </p:stCondLst>
                                        </p:cTn>
                                        <p:tgtEl>
                                          <p:spTgt spid="1945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539750" y="620713"/>
            <a:ext cx="7524750" cy="1322387"/>
          </a:xfrm>
          <a:prstGeom prst="rect">
            <a:avLst/>
          </a:prstGeom>
          <a:noFill/>
          <a:ln w="9525">
            <a:noFill/>
            <a:round/>
            <a:headEnd/>
            <a:tailEnd/>
          </a:ln>
          <a:effectLst/>
        </p:spPr>
        <p:txBody>
          <a:bodyPr lIns="90000" tIns="46800" rIns="90000" bIns="46800">
            <a:spAutoFit/>
          </a:bodyPr>
          <a:lstStyle/>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b) PROPIEDAD ASOCIATIVA: </a:t>
            </a:r>
          </a:p>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a:t>
            </a:r>
          </a:p>
        </p:txBody>
      </p:sp>
      <p:sp>
        <p:nvSpPr>
          <p:cNvPr id="21506" name="Text Box 2"/>
          <p:cNvSpPr txBox="1">
            <a:spLocks noChangeArrowheads="1"/>
          </p:cNvSpPr>
          <p:nvPr/>
        </p:nvSpPr>
        <p:spPr bwMode="auto">
          <a:xfrm>
            <a:off x="539750" y="1628775"/>
            <a:ext cx="8064500" cy="2044700"/>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Esta propiedad significa que los factores de una multiplicación se pueden asociar o agrupar de manera independiente y el resultado no se altera.</a:t>
            </a:r>
          </a:p>
        </p:txBody>
      </p:sp>
      <p:sp>
        <p:nvSpPr>
          <p:cNvPr id="21507" name="Text Box 3"/>
          <p:cNvSpPr txBox="1">
            <a:spLocks noChangeArrowheads="1"/>
          </p:cNvSpPr>
          <p:nvPr/>
        </p:nvSpPr>
        <p:spPr bwMode="auto">
          <a:xfrm>
            <a:off x="611188" y="3933825"/>
            <a:ext cx="8064500" cy="1557338"/>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Si queremos multiplicar 2 x 3 x 5, podemos asociar los factores y realizar multiplicaciones parciales, así:</a:t>
            </a:r>
          </a:p>
        </p:txBody>
      </p:sp>
      <p:pic>
        <p:nvPicPr>
          <p:cNvPr id="21508" name="Picture 4"/>
          <p:cNvPicPr>
            <a:picLocks noChangeAspect="1" noChangeArrowheads="1"/>
          </p:cNvPicPr>
          <p:nvPr/>
        </p:nvPicPr>
        <p:blipFill>
          <a:blip r:embed="rId3" cstate="print"/>
          <a:srcRect/>
          <a:stretch>
            <a:fillRect/>
          </a:stretch>
        </p:blipFill>
        <p:spPr bwMode="auto">
          <a:xfrm>
            <a:off x="7019925" y="0"/>
            <a:ext cx="1657350" cy="1700213"/>
          </a:xfrm>
          <a:prstGeom prst="rect">
            <a:avLst/>
          </a:prstGeom>
          <a:noFill/>
          <a:ln w="9525">
            <a:noFill/>
            <a:round/>
            <a:headEnd/>
            <a:tailEnd/>
          </a:ln>
          <a:effectLst/>
        </p:spPr>
      </p:pic>
      <p:pic>
        <p:nvPicPr>
          <p:cNvPr id="21509" name="Picture 5"/>
          <p:cNvPicPr>
            <a:picLocks noChangeAspect="1" noChangeArrowheads="1"/>
          </p:cNvPicPr>
          <p:nvPr/>
        </p:nvPicPr>
        <p:blipFill>
          <a:blip r:embed="rId4" cstate="print"/>
          <a:srcRect/>
          <a:stretch>
            <a:fillRect/>
          </a:stretch>
        </p:blipFill>
        <p:spPr bwMode="auto">
          <a:xfrm>
            <a:off x="2484438" y="5200650"/>
            <a:ext cx="1655762" cy="1657350"/>
          </a:xfrm>
          <a:prstGeom prst="rect">
            <a:avLst/>
          </a:prstGeom>
          <a:noFill/>
          <a:ln w="9525">
            <a:noFill/>
            <a:round/>
            <a:headEnd/>
            <a:tailEnd/>
          </a:ln>
          <a:effectLst/>
        </p:spPr>
      </p:pic>
      <p:sp>
        <p:nvSpPr>
          <p:cNvPr id="21510" name="AutoShape 6">
            <a:hlinkClick r:id="rId5" action="ppaction://hlinksldjump"/>
          </p:cNvPr>
          <p:cNvSpPr>
            <a:spLocks noChangeArrowheads="1"/>
          </p:cNvSpPr>
          <p:nvPr/>
        </p:nvSpPr>
        <p:spPr bwMode="auto">
          <a:xfrm>
            <a:off x="7667625" y="6119813"/>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21511" name="Picture 7">
            <a:hlinkClick r:id="rId6" action="ppaction://hlinksldjump"/>
          </p:cNvPr>
          <p:cNvPicPr>
            <a:picLocks noChangeAspect="1" noChangeArrowheads="1"/>
          </p:cNvPicPr>
          <p:nvPr/>
        </p:nvPicPr>
        <p:blipFill>
          <a:blip r:embed="rId7" cstate="print"/>
          <a:srcRect/>
          <a:stretch>
            <a:fillRect/>
          </a:stretch>
        </p:blipFill>
        <p:spPr bwMode="auto">
          <a:xfrm>
            <a:off x="4211638" y="6092825"/>
            <a:ext cx="1079500" cy="765175"/>
          </a:xfrm>
          <a:prstGeom prst="rect">
            <a:avLst/>
          </a:prstGeom>
          <a:noFill/>
          <a:ln w="9525">
            <a:noFill/>
            <a:round/>
            <a:headEnd/>
            <a:tailEnd/>
          </a:ln>
          <a:effectLst/>
        </p:spPr>
      </p:pic>
      <p:sp>
        <p:nvSpPr>
          <p:cNvPr id="21512" name="AutoShape 8">
            <a:hlinkClick r:id="rId8" action="ppaction://hlinksldjump"/>
          </p:cNvPr>
          <p:cNvSpPr>
            <a:spLocks noChangeArrowheads="1"/>
          </p:cNvSpPr>
          <p:nvPr/>
        </p:nvSpPr>
        <p:spPr bwMode="auto">
          <a:xfrm>
            <a:off x="179388" y="6165850"/>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7" presetClass="entr" fill="hold" nodeType="afterEffect">
                                  <p:stCondLst>
                                    <p:cond delay="0"/>
                                  </p:stCondLst>
                                  <p:iterate type="lt">
                                    <p:tmPct val="50000"/>
                                  </p:iterate>
                                  <p:childTnLst>
                                    <p:set>
                                      <p:cBhvr>
                                        <p:cTn id="6" dur="1" fill="hold">
                                          <p:stCondLst>
                                            <p:cond delay="0"/>
                                          </p:stCondLst>
                                        </p:cTn>
                                        <p:tgtEl>
                                          <p:spTgt spid="21505"/>
                                        </p:tgtEl>
                                        <p:attrNameLst>
                                          <p:attrName>style.visibility</p:attrName>
                                        </p:attrNameLst>
                                      </p:cBhvr>
                                      <p:to>
                                        <p:strVal val="visible"/>
                                      </p:to>
                                    </p:set>
                                    <p:anim calcmode="discrete" valueType="clr">
                                      <p:cBhvr>
                                        <p:cTn id="7" dur="80" fill="hold"/>
                                        <p:tgtEl>
                                          <p:spTgt spid="21505"/>
                                        </p:tgtEl>
                                        <p:attrNameLst>
                                          <p:attrName>style.color</p:attrName>
                                        </p:attrNameLst>
                                      </p:cBhvr>
                                      <p:tavLst>
                                        <p:tav tm="50000">
                                          <p:val>
                                            <p:strVal val="rgb(-103,51,51)"/>
                                          </p:val>
                                        </p:tav>
                                        <p:tav>
                                          <p:val>
                                            <p:strVal val="rgb(-103,-103,0)"/>
                                          </p:val>
                                        </p:tav>
                                      </p:tavLst>
                                    </p:anim>
                                    <p:anim calcmode="discrete" valueType="clr">
                                      <p:cBhvr>
                                        <p:cTn id="8" dur="80" fill="hold"/>
                                        <p:tgtEl>
                                          <p:spTgt spid="21505"/>
                                        </p:tgtEl>
                                        <p:attrNameLst>
                                          <p:attrName>fillColor</p:attrName>
                                        </p:attrNameLst>
                                      </p:cBhvr>
                                      <p:tavLst>
                                        <p:tav tm="50000">
                                          <p:val>
                                            <p:strVal val="rgb(-103,51,51)"/>
                                          </p:val>
                                        </p:tav>
                                        <p:tav>
                                          <p:val>
                                            <p:strVal val="rgb(-103,-103,0)"/>
                                          </p:val>
                                        </p:tav>
                                      </p:tavLst>
                                    </p:anim>
                                    <p:set>
                                      <p:cBhvr>
                                        <p:cTn id="9" dur="80" fill="hold"/>
                                        <p:tgtEl>
                                          <p:spTgt spid="21505"/>
                                        </p:tgtEl>
                                        <p:attrNameLst>
                                          <p:attrName>fill.type</p:attrName>
                                        </p:attrNameLst>
                                      </p:cBhvr>
                                      <p:to>
                                        <p:strVal val="solid"/>
                                      </p:to>
                                    </p:set>
                                  </p:childTnLst>
                                </p:cTn>
                              </p:par>
                              <p:par>
                                <p:cTn id="10" presetID="27" presetClass="entr" fill="hold" nodeType="withEffect">
                                  <p:stCondLst>
                                    <p:cond delay="0"/>
                                  </p:stCondLst>
                                  <p:iterate type="lt">
                                    <p:tmPct val="50000"/>
                                  </p:iterate>
                                  <p:childTnLst>
                                    <p:set>
                                      <p:cBhvr>
                                        <p:cTn id="11" dur="1" fill="hold">
                                          <p:stCondLst>
                                            <p:cond delay="0"/>
                                          </p:stCondLst>
                                        </p:cTn>
                                        <p:tgtEl>
                                          <p:spTgt spid="21506"/>
                                        </p:tgtEl>
                                        <p:attrNameLst>
                                          <p:attrName>style.visibility</p:attrName>
                                        </p:attrNameLst>
                                      </p:cBhvr>
                                      <p:to>
                                        <p:strVal val="visible"/>
                                      </p:to>
                                    </p:set>
                                    <p:anim calcmode="discrete" valueType="clr">
                                      <p:cBhvr>
                                        <p:cTn id="12" dur="200" fill="hold"/>
                                        <p:tgtEl>
                                          <p:spTgt spid="21506"/>
                                        </p:tgtEl>
                                        <p:attrNameLst>
                                          <p:attrName>style.color</p:attrName>
                                        </p:attrNameLst>
                                      </p:cBhvr>
                                      <p:tavLst>
                                        <p:tav tm="50000">
                                          <p:val>
                                            <p:strVal val="rgb(-103,51,51)"/>
                                          </p:val>
                                        </p:tav>
                                        <p:tav>
                                          <p:val>
                                            <p:strVal val="rgb(-103,-103,0)"/>
                                          </p:val>
                                        </p:tav>
                                      </p:tavLst>
                                    </p:anim>
                                    <p:anim calcmode="discrete" valueType="clr">
                                      <p:cBhvr>
                                        <p:cTn id="13" dur="200" fill="hold"/>
                                        <p:tgtEl>
                                          <p:spTgt spid="21506"/>
                                        </p:tgtEl>
                                        <p:attrNameLst>
                                          <p:attrName>fillColor</p:attrName>
                                        </p:attrNameLst>
                                      </p:cBhvr>
                                      <p:tavLst>
                                        <p:tav tm="50000">
                                          <p:val>
                                            <p:strVal val="rgb(-103,51,51)"/>
                                          </p:val>
                                        </p:tav>
                                        <p:tav>
                                          <p:val>
                                            <p:strVal val="rgb(-103,-103,0)"/>
                                          </p:val>
                                        </p:tav>
                                      </p:tavLst>
                                    </p:anim>
                                    <p:set>
                                      <p:cBhvr>
                                        <p:cTn id="14" dur="200" fill="hold"/>
                                        <p:tgtEl>
                                          <p:spTgt spid="21506"/>
                                        </p:tgtEl>
                                        <p:attrNameLst>
                                          <p:attrName>fill.type</p:attrName>
                                        </p:attrNameLst>
                                      </p:cBhvr>
                                      <p:to>
                                        <p:strVal val="solid"/>
                                      </p:to>
                                    </p:set>
                                  </p:childTnLst>
                                </p:cTn>
                              </p:par>
                            </p:childTnLst>
                          </p:cTn>
                        </p:par>
                        <p:par>
                          <p:cTn id="15" fill="hold">
                            <p:stCondLst>
                              <p:cond delay="12300"/>
                            </p:stCondLst>
                            <p:childTnLst>
                              <p:par>
                                <p:cTn id="16" presetID="27" presetClass="entr" fill="hold" nodeType="afterEffect">
                                  <p:stCondLst>
                                    <p:cond delay="0"/>
                                  </p:stCondLst>
                                  <p:iterate type="lt">
                                    <p:tmPct val="50000"/>
                                  </p:iterate>
                                  <p:childTnLst>
                                    <p:set>
                                      <p:cBhvr>
                                        <p:cTn id="17" dur="1" fill="hold">
                                          <p:stCondLst>
                                            <p:cond delay="0"/>
                                          </p:stCondLst>
                                        </p:cTn>
                                        <p:tgtEl>
                                          <p:spTgt spid="21507"/>
                                        </p:tgtEl>
                                        <p:attrNameLst>
                                          <p:attrName>style.visibility</p:attrName>
                                        </p:attrNameLst>
                                      </p:cBhvr>
                                      <p:to>
                                        <p:strVal val="visible"/>
                                      </p:to>
                                    </p:set>
                                    <p:anim calcmode="discrete" valueType="clr">
                                      <p:cBhvr>
                                        <p:cTn id="18" dur="500" fill="hold"/>
                                        <p:tgtEl>
                                          <p:spTgt spid="21507"/>
                                        </p:tgtEl>
                                        <p:attrNameLst>
                                          <p:attrName>style.color</p:attrName>
                                        </p:attrNameLst>
                                      </p:cBhvr>
                                      <p:tavLst>
                                        <p:tav tm="50000">
                                          <p:val>
                                            <p:strVal val="rgb(-103,51,51)"/>
                                          </p:val>
                                        </p:tav>
                                        <p:tav>
                                          <p:val>
                                            <p:strVal val="rgb(-103,-103,0)"/>
                                          </p:val>
                                        </p:tav>
                                      </p:tavLst>
                                    </p:anim>
                                    <p:anim calcmode="discrete" valueType="clr">
                                      <p:cBhvr>
                                        <p:cTn id="19" dur="500" fill="hold"/>
                                        <p:tgtEl>
                                          <p:spTgt spid="21507"/>
                                        </p:tgtEl>
                                        <p:attrNameLst>
                                          <p:attrName>fillColor</p:attrName>
                                        </p:attrNameLst>
                                      </p:cBhvr>
                                      <p:tavLst>
                                        <p:tav tm="50000">
                                          <p:val>
                                            <p:strVal val="rgb(-103,51,51)"/>
                                          </p:val>
                                        </p:tav>
                                        <p:tav>
                                          <p:val>
                                            <p:strVal val="rgb(-103,-103,0)"/>
                                          </p:val>
                                        </p:tav>
                                      </p:tavLst>
                                    </p:anim>
                                    <p:set>
                                      <p:cBhvr>
                                        <p:cTn id="20" dur="500" fill="hold"/>
                                        <p:tgtEl>
                                          <p:spTgt spid="2150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971550" y="1628775"/>
            <a:ext cx="2100263" cy="3024188"/>
          </a:xfrm>
          <a:prstGeom prst="rect">
            <a:avLst/>
          </a:prstGeom>
          <a:noFill/>
          <a:ln w="9525">
            <a:noFill/>
            <a:round/>
            <a:headEnd/>
            <a:tailEnd/>
          </a:ln>
          <a:effectLst/>
        </p:spPr>
      </p:pic>
      <p:sp>
        <p:nvSpPr>
          <p:cNvPr id="4098" name="Text Box 2"/>
          <p:cNvSpPr txBox="1">
            <a:spLocks noChangeArrowheads="1"/>
          </p:cNvSpPr>
          <p:nvPr/>
        </p:nvSpPr>
        <p:spPr bwMode="auto">
          <a:xfrm>
            <a:off x="1187450" y="1125538"/>
            <a:ext cx="7200900" cy="366712"/>
          </a:xfrm>
          <a:prstGeom prst="rect">
            <a:avLst/>
          </a:prstGeom>
          <a:noFill/>
          <a:ln w="9525">
            <a:noFill/>
            <a:round/>
            <a:headEnd/>
            <a:tailEnd/>
          </a:ln>
          <a:effectLst/>
        </p:spPr>
        <p:txBody>
          <a:bodyPr wrap="none" anchor="ctr"/>
          <a:lstStyle/>
          <a:p>
            <a:endParaRPr lang="es-ES"/>
          </a:p>
        </p:txBody>
      </p:sp>
      <p:sp>
        <p:nvSpPr>
          <p:cNvPr id="4099" name="Text Box 3"/>
          <p:cNvSpPr txBox="1">
            <a:spLocks noChangeArrowheads="1"/>
          </p:cNvSpPr>
          <p:nvPr/>
        </p:nvSpPr>
        <p:spPr bwMode="auto">
          <a:xfrm>
            <a:off x="3851275" y="765175"/>
            <a:ext cx="4465638" cy="5316538"/>
          </a:xfrm>
          <a:prstGeom prst="rect">
            <a:avLst/>
          </a:prstGeom>
          <a:noFill/>
          <a:ln w="9525">
            <a:noFill/>
            <a:round/>
            <a:headEnd/>
            <a:tailEnd/>
          </a:ln>
          <a:effectLst/>
        </p:spPr>
        <p:txBody>
          <a:bodyPr lIns="90000" tIns="46800" rIns="90000" bIns="46800">
            <a:spAutoFit/>
          </a:bodyPr>
          <a:lstStyle/>
          <a:p>
            <a:pPr algn="ct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ea typeface="DejaVu Sans" charset="0"/>
                <a:cs typeface="DejaVu Sans" charset="0"/>
              </a:rPr>
              <a:t>INTRODUCCION</a:t>
            </a:r>
          </a:p>
          <a:p>
            <a:pPr algn="ct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a typeface="DejaVu Sans" charset="0"/>
              <a:cs typeface="DejaVu Sans" charset="0"/>
            </a:endParaRPr>
          </a:p>
          <a:p>
            <a:pPr algn="just">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ea typeface="DejaVu Sans" charset="0"/>
                <a:cs typeface="DejaVu Sans" charset="0"/>
              </a:rPr>
              <a:t>	La idea de número, como muchas ideas matemáticas, fue evolucionando poco a poco. Es difícil saber cómo fue que se llegó a la idea de número y el símbolo que la representa, así como es difícil explicar la manera en que un niño pequeño aprende las primeras palabras. Hace unos 30.000 años, los hombres nómadas que vivían en cavernas, dejaron huellas de una actividad que parece ser la de contar. Por ejemplo, sobre huesos se han encontrado ciertas marcas sencillas (pequeñas rayas) que pudieron servir para llevar alguna cuenta. </a:t>
            </a:r>
            <a:r>
              <a:rPr lang="en-GB" b="1">
                <a:solidFill>
                  <a:srgbClr val="000000"/>
                </a:solidFill>
                <a:ea typeface="DejaVu Sans" charset="0"/>
                <a:cs typeface="DejaVu Sans" charset="0"/>
              </a:rPr>
              <a:t/>
            </a:r>
            <a:br>
              <a:rPr lang="en-GB" b="1">
                <a:solidFill>
                  <a:srgbClr val="000000"/>
                </a:solidFill>
                <a:ea typeface="DejaVu Sans" charset="0"/>
                <a:cs typeface="DejaVu Sans" charset="0"/>
              </a:rPr>
            </a:br>
            <a:endParaRPr lang="en-GB" b="1">
              <a:solidFill>
                <a:srgbClr val="000000"/>
              </a:solidFill>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539750" y="620713"/>
            <a:ext cx="7524750" cy="1322387"/>
          </a:xfrm>
          <a:prstGeom prst="rect">
            <a:avLst/>
          </a:prstGeom>
          <a:noFill/>
          <a:ln w="9525">
            <a:noFill/>
            <a:round/>
            <a:headEnd/>
            <a:tailEnd/>
          </a:ln>
          <a:effectLst/>
        </p:spPr>
        <p:txBody>
          <a:bodyPr lIns="90000" tIns="46800" rIns="90000" bIns="46800">
            <a:spAutoFit/>
          </a:bodyPr>
          <a:lstStyle/>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c) ELEMENTO NEUTRO:</a:t>
            </a:r>
          </a:p>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a:t>
            </a:r>
          </a:p>
        </p:txBody>
      </p:sp>
      <p:sp>
        <p:nvSpPr>
          <p:cNvPr id="24578" name="Text Box 2"/>
          <p:cNvSpPr txBox="1">
            <a:spLocks noChangeArrowheads="1"/>
          </p:cNvSpPr>
          <p:nvPr/>
        </p:nvSpPr>
        <p:spPr bwMode="auto">
          <a:xfrm>
            <a:off x="539750" y="1628775"/>
            <a:ext cx="8064500" cy="1069975"/>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Es aquel número que operado con otro no lo afecta.</a:t>
            </a:r>
          </a:p>
        </p:txBody>
      </p:sp>
      <p:sp>
        <p:nvSpPr>
          <p:cNvPr id="24579" name="Text Box 3"/>
          <p:cNvSpPr txBox="1">
            <a:spLocks noChangeArrowheads="1"/>
          </p:cNvSpPr>
          <p:nvPr/>
        </p:nvSpPr>
        <p:spPr bwMode="auto">
          <a:xfrm>
            <a:off x="539750" y="3548063"/>
            <a:ext cx="8064500" cy="2044700"/>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En el caso de la multiplicación, el elemento neutro es el uno (1), cuando multiplicamos por uno siempre obtenemos el mismo número.</a:t>
            </a:r>
          </a:p>
        </p:txBody>
      </p:sp>
      <p:pic>
        <p:nvPicPr>
          <p:cNvPr id="24580" name="Picture 4"/>
          <p:cNvPicPr>
            <a:picLocks noChangeAspect="1" noChangeArrowheads="1"/>
          </p:cNvPicPr>
          <p:nvPr/>
        </p:nvPicPr>
        <p:blipFill>
          <a:blip r:embed="rId3" cstate="print"/>
          <a:srcRect/>
          <a:stretch>
            <a:fillRect/>
          </a:stretch>
        </p:blipFill>
        <p:spPr bwMode="auto">
          <a:xfrm>
            <a:off x="7092950" y="0"/>
            <a:ext cx="1806575" cy="1747838"/>
          </a:xfrm>
          <a:prstGeom prst="rect">
            <a:avLst/>
          </a:prstGeom>
          <a:noFill/>
          <a:ln w="9525">
            <a:noFill/>
            <a:round/>
            <a:headEnd/>
            <a:tailEnd/>
          </a:ln>
          <a:effectLst/>
        </p:spPr>
      </p:pic>
      <p:pic>
        <p:nvPicPr>
          <p:cNvPr id="24581" name="Picture 5"/>
          <p:cNvPicPr>
            <a:picLocks noChangeAspect="1" noChangeArrowheads="1"/>
          </p:cNvPicPr>
          <p:nvPr/>
        </p:nvPicPr>
        <p:blipFill>
          <a:blip r:embed="rId4" cstate="print"/>
          <a:srcRect/>
          <a:stretch>
            <a:fillRect/>
          </a:stretch>
        </p:blipFill>
        <p:spPr bwMode="auto">
          <a:xfrm>
            <a:off x="3708400" y="2205038"/>
            <a:ext cx="2303463" cy="1225550"/>
          </a:xfrm>
          <a:prstGeom prst="rect">
            <a:avLst/>
          </a:prstGeom>
          <a:noFill/>
          <a:ln w="9525">
            <a:noFill/>
            <a:round/>
            <a:headEnd/>
            <a:tailEnd/>
          </a:ln>
          <a:effectLst/>
        </p:spPr>
      </p:pic>
      <p:sp>
        <p:nvSpPr>
          <p:cNvPr id="24582" name="AutoShape 6">
            <a:hlinkClick r:id="rId5" action="ppaction://hlinksldjump"/>
          </p:cNvPr>
          <p:cNvSpPr>
            <a:spLocks noChangeArrowheads="1"/>
          </p:cNvSpPr>
          <p:nvPr/>
        </p:nvSpPr>
        <p:spPr bwMode="auto">
          <a:xfrm>
            <a:off x="7667625" y="6092825"/>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24583" name="Picture 7">
            <a:hlinkClick r:id="rId6" action="ppaction://hlinksldjump"/>
          </p:cNvPr>
          <p:cNvPicPr>
            <a:picLocks noChangeAspect="1" noChangeArrowheads="1"/>
          </p:cNvPicPr>
          <p:nvPr/>
        </p:nvPicPr>
        <p:blipFill>
          <a:blip r:embed="rId7" cstate="print"/>
          <a:srcRect/>
          <a:stretch>
            <a:fillRect/>
          </a:stretch>
        </p:blipFill>
        <p:spPr bwMode="auto">
          <a:xfrm>
            <a:off x="4067175" y="6021388"/>
            <a:ext cx="1008063" cy="754062"/>
          </a:xfrm>
          <a:prstGeom prst="rect">
            <a:avLst/>
          </a:prstGeom>
          <a:noFill/>
          <a:ln w="9525">
            <a:noFill/>
            <a:round/>
            <a:headEnd/>
            <a:tailEnd/>
          </a:ln>
          <a:effectLst/>
        </p:spPr>
      </p:pic>
      <p:sp>
        <p:nvSpPr>
          <p:cNvPr id="24584" name="AutoShape 8">
            <a:hlinkClick r:id="rId8" action="ppaction://hlinksldjump"/>
          </p:cNvPr>
          <p:cNvSpPr>
            <a:spLocks noChangeArrowheads="1"/>
          </p:cNvSpPr>
          <p:nvPr/>
        </p:nvSpPr>
        <p:spPr bwMode="auto">
          <a:xfrm>
            <a:off x="179388" y="6137275"/>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7" presetClass="entr" fill="hold" nodeType="afterEffect">
                                  <p:stCondLst>
                                    <p:cond delay="0"/>
                                  </p:stCondLst>
                                  <p:iterate type="lt">
                                    <p:tmPct val="50000"/>
                                  </p:iterate>
                                  <p:childTnLst>
                                    <p:set>
                                      <p:cBhvr>
                                        <p:cTn id="6" dur="1" fill="hold">
                                          <p:stCondLst>
                                            <p:cond delay="0"/>
                                          </p:stCondLst>
                                        </p:cTn>
                                        <p:tgtEl>
                                          <p:spTgt spid="24577"/>
                                        </p:tgtEl>
                                        <p:attrNameLst>
                                          <p:attrName>style.visibility</p:attrName>
                                        </p:attrNameLst>
                                      </p:cBhvr>
                                      <p:to>
                                        <p:strVal val="visible"/>
                                      </p:to>
                                    </p:set>
                                    <p:anim calcmode="discrete" valueType="clr">
                                      <p:cBhvr>
                                        <p:cTn id="7" dur="80" fill="hold"/>
                                        <p:tgtEl>
                                          <p:spTgt spid="24577"/>
                                        </p:tgtEl>
                                        <p:attrNameLst>
                                          <p:attrName>style.color</p:attrName>
                                        </p:attrNameLst>
                                      </p:cBhvr>
                                      <p:tavLst>
                                        <p:tav tm="50000">
                                          <p:val>
                                            <p:strVal val="rgb(-103,51,51)"/>
                                          </p:val>
                                        </p:tav>
                                        <p:tav>
                                          <p:val>
                                            <p:strVal val="rgb(-103,-103,0)"/>
                                          </p:val>
                                        </p:tav>
                                      </p:tavLst>
                                    </p:anim>
                                    <p:anim calcmode="discrete" valueType="clr">
                                      <p:cBhvr>
                                        <p:cTn id="8" dur="80" fill="hold"/>
                                        <p:tgtEl>
                                          <p:spTgt spid="24577"/>
                                        </p:tgtEl>
                                        <p:attrNameLst>
                                          <p:attrName>fillColor</p:attrName>
                                        </p:attrNameLst>
                                      </p:cBhvr>
                                      <p:tavLst>
                                        <p:tav tm="50000">
                                          <p:val>
                                            <p:strVal val="rgb(-103,51,51)"/>
                                          </p:val>
                                        </p:tav>
                                        <p:tav>
                                          <p:val>
                                            <p:strVal val="rgb(-103,-103,0)"/>
                                          </p:val>
                                        </p:tav>
                                      </p:tavLst>
                                    </p:anim>
                                    <p:set>
                                      <p:cBhvr>
                                        <p:cTn id="9" dur="80" fill="hold"/>
                                        <p:tgtEl>
                                          <p:spTgt spid="24577"/>
                                        </p:tgtEl>
                                        <p:attrNameLst>
                                          <p:attrName>fill.type</p:attrName>
                                        </p:attrNameLst>
                                      </p:cBhvr>
                                      <p:to>
                                        <p:strVal val="solid"/>
                                      </p:to>
                                    </p:set>
                                  </p:childTnLst>
                                </p:cTn>
                              </p:par>
                            </p:childTnLst>
                          </p:cTn>
                        </p:par>
                        <p:par>
                          <p:cTn id="10" fill="hold">
                            <p:stCondLst>
                              <p:cond delay="719"/>
                            </p:stCondLst>
                            <p:childTnLst>
                              <p:par>
                                <p:cTn id="11" presetID="38" presetClass="entr" accel="50000" fill="hold" nodeType="afterEffect">
                                  <p:stCondLst>
                                    <p:cond delay="0"/>
                                  </p:stCondLst>
                                  <p:iterate type="lt">
                                    <p:tmPct val="50000"/>
                                  </p:iterate>
                                  <p:childTnLst>
                                    <p:set>
                                      <p:cBhvr>
                                        <p:cTn id="12" dur="1" fill="hold">
                                          <p:stCondLst>
                                            <p:cond delay="0"/>
                                          </p:stCondLst>
                                        </p:cTn>
                                        <p:tgtEl>
                                          <p:spTgt spid="24578"/>
                                        </p:tgtEl>
                                        <p:attrNameLst>
                                          <p:attrName>style.visibility</p:attrName>
                                        </p:attrNameLst>
                                      </p:cBhvr>
                                      <p:to>
                                        <p:strVal val="visible"/>
                                      </p:to>
                                    </p:set>
                                    <p:set>
                                      <p:cBhvr>
                                        <p:cTn id="13" dur="137" fill="hold">
                                          <p:stCondLst>
                                            <p:cond delay="0"/>
                                          </p:stCondLst>
                                        </p:cTn>
                                        <p:tgtEl>
                                          <p:spTgt spid="24578"/>
                                        </p:tgtEl>
                                        <p:attrNameLst>
                                          <p:attrName>r</p:attrName>
                                        </p:attrNameLst>
                                      </p:cBhvr>
                                      <p:to>
                                        <p:strVal val="-45"/>
                                      </p:to>
                                    </p:set>
                                    <p:anim calcmode="lin" valueType="num">
                                      <p:cBhvr>
                                        <p:cTn id="14" dur="137" fill="hold">
                                          <p:stCondLst>
                                            <p:cond delay="137"/>
                                          </p:stCondLst>
                                        </p:cTn>
                                        <p:tgtEl>
                                          <p:spTgt spid="24578"/>
                                        </p:tgtEl>
                                        <p:attrNameLst>
                                          <p:attrName>r</p:attrName>
                                        </p:attrNameLst>
                                      </p:cBhvr>
                                      <p:tavLst>
                                        <p:tav tm="69800">
                                          <p:val>
                                            <p:strVal val="-45"/>
                                          </p:val>
                                        </p:tav>
                                        <p:tav tm="100000">
                                          <p:val>
                                            <p:strVal val="45"/>
                                          </p:val>
                                        </p:tav>
                                        <p:tav>
                                          <p:val>
                                            <p:strVal val="0"/>
                                          </p:val>
                                        </p:tav>
                                      </p:tavLst>
                                    </p:anim>
                                    <p:anim calcmode="lin" valueType="num">
                                      <p:cBhvr>
                                        <p:cTn id="15" dur="137" fill="hold">
                                          <p:stCondLst>
                                            <p:cond delay="0"/>
                                          </p:stCondLst>
                                        </p:cTn>
                                        <p:tgtEl>
                                          <p:spTgt spid="24578"/>
                                        </p:tgtEl>
                                        <p:attrNameLst>
                                          <p:attrName>ppt_y</p:attrName>
                                        </p:attrNameLst>
                                      </p:cBhvr>
                                      <p:tavLst>
                                        <p:tav tm="100000">
                                          <p:val>
                                            <p:strVal val="#ppt_y-1"/>
                                          </p:val>
                                        </p:tav>
                                        <p:tav>
                                          <p:val>
                                            <p:strVal val="#ppt_y-(0.354*#ppt_w-0.172*#ppt_h)"/>
                                          </p:val>
                                        </p:tav>
                                      </p:tavLst>
                                    </p:anim>
                                    <p:anim calcmode="lin" valueType="num">
                                      <p:cBhvr>
                                        <p:cTn id="16" dur="47" decel="50000" autoRev="1" fill="hold">
                                          <p:stCondLst>
                                            <p:cond delay="137"/>
                                          </p:stCondLst>
                                        </p:cTn>
                                        <p:tgtEl>
                                          <p:spTgt spid="24578"/>
                                        </p:tgtEl>
                                        <p:attrNameLst>
                                          <p:attrName>ppt_y</p:attrName>
                                        </p:attrNameLst>
                                      </p:cBhvr>
                                      <p:tavLst>
                                        <p:tav tm="100000">
                                          <p:val>
                                            <p:strVal val="#ppt_y-(0.354*#ppt_w-0.172*#ppt_h)"/>
                                          </p:val>
                                        </p:tav>
                                        <p:tav>
                                          <p:val>
                                            <p:strVal val="#ppt_y-(0.354*#ppt_w-0.172*#ppt_h)-#ppt_h/2"/>
                                          </p:val>
                                        </p:tav>
                                      </p:tavLst>
                                    </p:anim>
                                    <p:anim calcmode="lin" valueType="num">
                                      <p:cBhvr>
                                        <p:cTn id="17" dur="41" fill="hold">
                                          <p:stCondLst>
                                            <p:cond delay="259"/>
                                          </p:stCondLst>
                                        </p:cTn>
                                        <p:tgtEl>
                                          <p:spTgt spid="24578"/>
                                        </p:tgtEl>
                                        <p:attrNameLst>
                                          <p:attrName>ppt_y</p:attrName>
                                        </p:attrNameLst>
                                      </p:cBhvr>
                                      <p:tavLst>
                                        <p:tav tm="100000">
                                          <p:val>
                                            <p:strVal val="#ppt_y-(0.354*#ppt_w-0.172*#ppt_h)"/>
                                          </p:val>
                                        </p:tav>
                                        <p:tav>
                                          <p:val>
                                            <p:strVal val="#ppt_y"/>
                                          </p:val>
                                        </p:tav>
                                      </p:tavLst>
                                    </p:anim>
                                  </p:childTnLst>
                                </p:cTn>
                              </p:par>
                            </p:childTnLst>
                          </p:cTn>
                        </p:par>
                        <p:par>
                          <p:cTn id="18" fill="hold">
                            <p:stCondLst>
                              <p:cond delay="7019"/>
                            </p:stCondLst>
                            <p:childTnLst>
                              <p:par>
                                <p:cTn id="19" presetID="43" presetClass="entr" fill="hold" nodeType="afterEffect">
                                  <p:stCondLst>
                                    <p:cond delay="0"/>
                                  </p:stCondLst>
                                  <p:childTnLst>
                                    <p:set>
                                      <p:cBhvr>
                                        <p:cTn id="20" dur="1" fill="hold">
                                          <p:stCondLst>
                                            <p:cond delay="0"/>
                                          </p:stCondLst>
                                        </p:cTn>
                                        <p:tgtEl>
                                          <p:spTgt spid="24581"/>
                                        </p:tgtEl>
                                        <p:attrNameLst>
                                          <p:attrName>style.visibility</p:attrName>
                                        </p:attrNameLst>
                                      </p:cBhvr>
                                      <p:to>
                                        <p:strVal val="visible"/>
                                      </p:to>
                                    </p:set>
                                    <p:animEffect transition="in" filter="fade">
                                      <p:cBhvr>
                                        <p:cTn id="21" dur="100"/>
                                        <p:tgtEl>
                                          <p:spTgt spid="24581"/>
                                        </p:tgtEl>
                                      </p:cBhvr>
                                    </p:animEffect>
                                    <p:anim calcmode="lin" valueType="num">
                                      <p:cBhvr>
                                        <p:cTn id="22" dur="400" fill="hold"/>
                                        <p:tgtEl>
                                          <p:spTgt spid="24581"/>
                                        </p:tgtEl>
                                        <p:attrNameLst>
                                          <p:attrName>ppt_x</p:attrName>
                                        </p:attrNameLst>
                                      </p:cBhvr>
                                      <p:tavLst>
                                        <p:tav tm="100000">
                                          <p:val>
                                            <p:strVal val="#ppt_x"/>
                                          </p:val>
                                        </p:tav>
                                        <p:tav>
                                          <p:val>
                                            <p:strVal val="#ppt_x"/>
                                          </p:val>
                                        </p:tav>
                                      </p:tavLst>
                                    </p:anim>
                                    <p:anim calcmode="lin" valueType="num">
                                      <p:cBhvr>
                                        <p:cTn id="23" dur="400" fill="hold"/>
                                        <p:tgtEl>
                                          <p:spTgt spid="24581"/>
                                        </p:tgtEl>
                                        <p:attrNameLst>
                                          <p:attrName>ppt_y</p:attrName>
                                        </p:attrNameLst>
                                      </p:cBhvr>
                                      <p:tavLst>
                                        <p:tav tm="100000">
                                          <p:val>
                                            <p:strVal val="#ppt_y+0.31"/>
                                          </p:val>
                                        </p:tav>
                                        <p:tav>
                                          <p:val>
                                            <p:strVal val="#ppt_y+0.31"/>
                                          </p:val>
                                        </p:tav>
                                      </p:tavLst>
                                    </p:anim>
                                    <p:anim calcmode="lin" valueType="num">
                                      <p:cBhvr>
                                        <p:cTn id="24" dur="599" decel="50000" fill="hold">
                                          <p:stCondLst>
                                            <p:cond delay="400"/>
                                          </p:stCondLst>
                                        </p:cTn>
                                        <p:tgtEl>
                                          <p:spTgt spid="24581"/>
                                        </p:tgtEl>
                                        <p:attrNameLst>
                                          <p:attrName>ppt_x</p:attrName>
                                        </p:attrNameLst>
                                      </p:cBhvr>
                                      <p:tavLst>
                                        <p:tav tm="5000">
                                          <p:val>
                                            <p:strVal val="#ppt_x"/>
                                          </p:val>
                                        </p:tav>
                                        <p:tav tm="10000">
                                          <p:val>
                                            <p:strVal val="#ppt_x+0.0242"/>
                                          </p:val>
                                        </p:tav>
                                        <p:tav tm="14900">
                                          <p:val>
                                            <p:strVal val="#ppt_x+0.0479"/>
                                          </p:val>
                                        </p:tav>
                                        <p:tav tm="20000">
                                          <p:val>
                                            <p:strVal val="#ppt_x+0.0704"/>
                                          </p:val>
                                        </p:tav>
                                        <p:tav tm="25000">
                                          <p:val>
                                            <p:strVal val="#ppt_x+0.0911"/>
                                          </p:val>
                                        </p:tav>
                                        <p:tav tm="29900">
                                          <p:val>
                                            <p:strVal val="#ppt_x+0.1096"/>
                                          </p:val>
                                        </p:tav>
                                        <p:tav tm="34900">
                                          <p:val>
                                            <p:strVal val="#ppt_x+0.1254"/>
                                          </p:val>
                                        </p:tav>
                                        <p:tav tm="40000">
                                          <p:val>
                                            <p:strVal val="#ppt_x+0.1381"/>
                                          </p:val>
                                        </p:tav>
                                        <p:tav tm="45000">
                                          <p:val>
                                            <p:strVal val="#ppt_x+0.1474"/>
                                          </p:val>
                                        </p:tav>
                                        <p:tav tm="50000">
                                          <p:val>
                                            <p:strVal val="#ppt_x+0.1531"/>
                                          </p:val>
                                        </p:tav>
                                        <p:tav tm="55000">
                                          <p:val>
                                            <p:strVal val="#ppt_x+0.1550"/>
                                          </p:val>
                                        </p:tav>
                                        <p:tav tm="59900">
                                          <p:val>
                                            <p:strVal val="#ppt_x+0.1531"/>
                                          </p:val>
                                        </p:tav>
                                        <p:tav tm="65000">
                                          <p:val>
                                            <p:strVal val="#ppt_x+0.1474"/>
                                          </p:val>
                                        </p:tav>
                                        <p:tav tm="69900">
                                          <p:val>
                                            <p:strVal val="#ppt_x+0.1381"/>
                                          </p:val>
                                        </p:tav>
                                        <p:tav tm="75000">
                                          <p:val>
                                            <p:strVal val="#ppt_x+0.1254"/>
                                          </p:val>
                                        </p:tav>
                                        <p:tav tm="80000">
                                          <p:val>
                                            <p:strVal val="#ppt_x+0.1096"/>
                                          </p:val>
                                        </p:tav>
                                        <p:tav tm="84900">
                                          <p:val>
                                            <p:strVal val="#ppt_x+0.0911"/>
                                          </p:val>
                                        </p:tav>
                                        <p:tav tm="90000">
                                          <p:val>
                                            <p:strVal val="#ppt_x+0.0704"/>
                                          </p:val>
                                        </p:tav>
                                        <p:tav tm="94900">
                                          <p:val>
                                            <p:strVal val="#ppt_x+0.0479"/>
                                          </p:val>
                                        </p:tav>
                                        <p:tav tm="100000">
                                          <p:val>
                                            <p:strVal val="#ppt_x+0.0242"/>
                                          </p:val>
                                        </p:tav>
                                        <p:tav>
                                          <p:val>
                                            <p:strVal val="#ppt_x"/>
                                          </p:val>
                                        </p:tav>
                                      </p:tavLst>
                                    </p:anim>
                                    <p:anim calcmode="lin" valueType="num">
                                      <p:cBhvr>
                                        <p:cTn id="25" dur="599" decel="50000" fill="hold">
                                          <p:stCondLst>
                                            <p:cond delay="400"/>
                                          </p:stCondLst>
                                        </p:cTn>
                                        <p:tgtEl>
                                          <p:spTgt spid="24581"/>
                                        </p:tgtEl>
                                        <p:attrNameLst>
                                          <p:attrName>ppt_y</p:attrName>
                                        </p:attrNameLst>
                                      </p:cBhvr>
                                      <p:tavLst>
                                        <p:tav tm="5000">
                                          <p:val>
                                            <p:strVal val="#ppt_y+0.31"/>
                                          </p:val>
                                        </p:tav>
                                        <p:tav tm="10000">
                                          <p:val>
                                            <p:strVal val="#ppt_y+0.308"/>
                                          </p:val>
                                        </p:tav>
                                        <p:tav tm="14900">
                                          <p:val>
                                            <p:strVal val="#ppt_y+0.3024"/>
                                          </p:val>
                                        </p:tav>
                                        <p:tav tm="20000">
                                          <p:val>
                                            <p:strVal val="#ppt_y+0.2931"/>
                                          </p:val>
                                        </p:tav>
                                        <p:tav tm="25000">
                                          <p:val>
                                            <p:strVal val="#ppt_y+0.2804"/>
                                          </p:val>
                                        </p:tav>
                                        <p:tav tm="29900">
                                          <p:val>
                                            <p:strVal val="#ppt_y+0.2646"/>
                                          </p:val>
                                        </p:tav>
                                        <p:tav tm="34900">
                                          <p:val>
                                            <p:strVal val="#ppt_y+0.2461"/>
                                          </p:val>
                                        </p:tav>
                                        <p:tav tm="40000">
                                          <p:val>
                                            <p:strVal val="#ppt_y+0.2253"/>
                                          </p:val>
                                        </p:tav>
                                        <p:tav tm="45000">
                                          <p:val>
                                            <p:strVal val="#ppt_y+0.2029"/>
                                          </p:val>
                                        </p:tav>
                                        <p:tav tm="50000">
                                          <p:val>
                                            <p:strVal val="#ppt_y+0.1792"/>
                                          </p:val>
                                        </p:tav>
                                        <p:tav tm="55000">
                                          <p:val>
                                            <p:strVal val="#ppt_y+0.155"/>
                                          </p:val>
                                        </p:tav>
                                        <p:tav tm="59900">
                                          <p:val>
                                            <p:strVal val="#ppt_y+0.1307"/>
                                          </p:val>
                                        </p:tav>
                                        <p:tav tm="65000">
                                          <p:val>
                                            <p:strVal val="#ppt_y+0.1071"/>
                                          </p:val>
                                        </p:tav>
                                        <p:tav tm="69900">
                                          <p:val>
                                            <p:strVal val="#ppt_y+0.0846"/>
                                          </p:val>
                                        </p:tav>
                                        <p:tav tm="75000">
                                          <p:val>
                                            <p:strVal val="#ppt_y+0.0639"/>
                                          </p:val>
                                        </p:tav>
                                        <p:tav tm="80000">
                                          <p:val>
                                            <p:strVal val="#ppt_y+0.0454"/>
                                          </p:val>
                                        </p:tav>
                                        <p:tav tm="84900">
                                          <p:val>
                                            <p:strVal val="#ppt_y+0.0296"/>
                                          </p:val>
                                        </p:tav>
                                        <p:tav tm="90000">
                                          <p:val>
                                            <p:strVal val="#ppt_y+0.0169"/>
                                          </p:val>
                                        </p:tav>
                                        <p:tav tm="94900">
                                          <p:val>
                                            <p:strVal val="#ppt_y+0.0076"/>
                                          </p:val>
                                        </p:tav>
                                        <p:tav tm="100000">
                                          <p:val>
                                            <p:strVal val="#ppt_y+0.0019"/>
                                          </p:val>
                                        </p:tav>
                                        <p:tav>
                                          <p:val>
                                            <p:strVal val="#ppt_y"/>
                                          </p:val>
                                        </p:tav>
                                      </p:tavLst>
                                    </p:anim>
                                  </p:childTnLst>
                                </p:cTn>
                              </p:par>
                            </p:childTnLst>
                          </p:cTn>
                        </p:par>
                        <p:par>
                          <p:cTn id="26" fill="hold">
                            <p:stCondLst>
                              <p:cond delay="8019"/>
                            </p:stCondLst>
                            <p:childTnLst>
                              <p:par>
                                <p:cTn id="27" presetID="38" presetClass="entr" accel="50000" fill="hold" nodeType="afterEffect">
                                  <p:stCondLst>
                                    <p:cond delay="0"/>
                                  </p:stCondLst>
                                  <p:iterate type="lt">
                                    <p:tmPct val="50000"/>
                                  </p:iterate>
                                  <p:childTnLst>
                                    <p:set>
                                      <p:cBhvr>
                                        <p:cTn id="28" dur="1" fill="hold">
                                          <p:stCondLst>
                                            <p:cond delay="0"/>
                                          </p:stCondLst>
                                        </p:cTn>
                                        <p:tgtEl>
                                          <p:spTgt spid="24579"/>
                                        </p:tgtEl>
                                        <p:attrNameLst>
                                          <p:attrName>style.visibility</p:attrName>
                                        </p:attrNameLst>
                                      </p:cBhvr>
                                      <p:to>
                                        <p:strVal val="visible"/>
                                      </p:to>
                                    </p:set>
                                    <p:set>
                                      <p:cBhvr>
                                        <p:cTn id="29" dur="90" fill="hold">
                                          <p:stCondLst>
                                            <p:cond delay="0"/>
                                          </p:stCondLst>
                                        </p:cTn>
                                        <p:tgtEl>
                                          <p:spTgt spid="24579"/>
                                        </p:tgtEl>
                                        <p:attrNameLst>
                                          <p:attrName>r</p:attrName>
                                        </p:attrNameLst>
                                      </p:cBhvr>
                                      <p:to>
                                        <p:strVal val="-45"/>
                                      </p:to>
                                    </p:set>
                                    <p:anim calcmode="lin" valueType="num">
                                      <p:cBhvr>
                                        <p:cTn id="30" dur="90" fill="hold">
                                          <p:stCondLst>
                                            <p:cond delay="90"/>
                                          </p:stCondLst>
                                        </p:cTn>
                                        <p:tgtEl>
                                          <p:spTgt spid="24579"/>
                                        </p:tgtEl>
                                        <p:attrNameLst>
                                          <p:attrName>r</p:attrName>
                                        </p:attrNameLst>
                                      </p:cBhvr>
                                      <p:tavLst>
                                        <p:tav tm="69800">
                                          <p:val>
                                            <p:strVal val="-45"/>
                                          </p:val>
                                        </p:tav>
                                        <p:tav tm="100000">
                                          <p:val>
                                            <p:strVal val="45"/>
                                          </p:val>
                                        </p:tav>
                                        <p:tav>
                                          <p:val>
                                            <p:strVal val="0"/>
                                          </p:val>
                                        </p:tav>
                                      </p:tavLst>
                                    </p:anim>
                                    <p:anim calcmode="lin" valueType="num">
                                      <p:cBhvr>
                                        <p:cTn id="31" dur="90" fill="hold">
                                          <p:stCondLst>
                                            <p:cond delay="0"/>
                                          </p:stCondLst>
                                        </p:cTn>
                                        <p:tgtEl>
                                          <p:spTgt spid="24579"/>
                                        </p:tgtEl>
                                        <p:attrNameLst>
                                          <p:attrName>ppt_y</p:attrName>
                                        </p:attrNameLst>
                                      </p:cBhvr>
                                      <p:tavLst>
                                        <p:tav tm="100000">
                                          <p:val>
                                            <p:strVal val="#ppt_y-1"/>
                                          </p:val>
                                        </p:tav>
                                        <p:tav>
                                          <p:val>
                                            <p:strVal val="#ppt_y-(0.354*#ppt_w-0.172*#ppt_h)"/>
                                          </p:val>
                                        </p:tav>
                                      </p:tavLst>
                                    </p:anim>
                                    <p:anim calcmode="lin" valueType="num">
                                      <p:cBhvr>
                                        <p:cTn id="32" dur="30" decel="50000" autoRev="1" fill="hold">
                                          <p:stCondLst>
                                            <p:cond delay="90"/>
                                          </p:stCondLst>
                                        </p:cTn>
                                        <p:tgtEl>
                                          <p:spTgt spid="24579"/>
                                        </p:tgtEl>
                                        <p:attrNameLst>
                                          <p:attrName>ppt_y</p:attrName>
                                        </p:attrNameLst>
                                      </p:cBhvr>
                                      <p:tavLst>
                                        <p:tav tm="100000">
                                          <p:val>
                                            <p:strVal val="#ppt_y-(0.354*#ppt_w-0.172*#ppt_h)"/>
                                          </p:val>
                                        </p:tav>
                                        <p:tav>
                                          <p:val>
                                            <p:strVal val="#ppt_y-(0.354*#ppt_w-0.172*#ppt_h)-#ppt_h/2"/>
                                          </p:val>
                                        </p:tav>
                                      </p:tavLst>
                                    </p:anim>
                                    <p:anim calcmode="lin" valueType="num">
                                      <p:cBhvr>
                                        <p:cTn id="33" dur="26" fill="hold">
                                          <p:stCondLst>
                                            <p:cond delay="172"/>
                                          </p:stCondLst>
                                        </p:cTn>
                                        <p:tgtEl>
                                          <p:spTgt spid="24579"/>
                                        </p:tgtEl>
                                        <p:attrNameLst>
                                          <p:attrName>ppt_y</p:attrName>
                                        </p:attrNameLst>
                                      </p:cBhvr>
                                      <p:tavLst>
                                        <p:tav tm="100000">
                                          <p:val>
                                            <p:strVal val="#ppt_y-(0.354*#ppt_w-0.172*#ppt_h)"/>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WordArt 1"/>
          <p:cNvSpPr>
            <a:spLocks noChangeArrowheads="1" noChangeShapeType="1" noTextEdit="1"/>
          </p:cNvSpPr>
          <p:nvPr/>
        </p:nvSpPr>
        <p:spPr bwMode="auto">
          <a:xfrm>
            <a:off x="3059113" y="549275"/>
            <a:ext cx="3168650" cy="793750"/>
          </a:xfrm>
          <a:prstGeom prst="rect">
            <a:avLst/>
          </a:prstGeom>
        </p:spPr>
        <p:txBody>
          <a:bodyPr wrap="none" fromWordArt="1">
            <a:prstTxWarp prst="textChevron">
              <a:avLst>
                <a:gd name="adj" fmla="val 25000"/>
              </a:avLst>
            </a:prstTxWarp>
          </a:bodyPr>
          <a:lstStyle/>
          <a:p>
            <a:pPr algn="ctr"/>
            <a:r>
              <a:rPr lang="es-ES" sz="3600" kern="10">
                <a:ln w="9360">
                  <a:solidFill>
                    <a:srgbClr val="FF33CC"/>
                  </a:solidFill>
                  <a:miter lim="800000"/>
                  <a:headEnd/>
                  <a:tailEnd/>
                </a:ln>
                <a:solidFill>
                  <a:srgbClr val="FF0000"/>
                </a:solidFill>
                <a:latin typeface="Arial Black"/>
              </a:rPr>
              <a:t>Ejemplo:</a:t>
            </a:r>
          </a:p>
        </p:txBody>
      </p:sp>
      <p:sp>
        <p:nvSpPr>
          <p:cNvPr id="25602" name="Text Box 2"/>
          <p:cNvSpPr txBox="1">
            <a:spLocks noChangeArrowheads="1"/>
          </p:cNvSpPr>
          <p:nvPr/>
        </p:nvSpPr>
        <p:spPr bwMode="auto">
          <a:xfrm>
            <a:off x="827088" y="1628775"/>
            <a:ext cx="2736850"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 a) 6 x 1 = </a:t>
            </a:r>
          </a:p>
        </p:txBody>
      </p:sp>
      <p:sp>
        <p:nvSpPr>
          <p:cNvPr id="25603" name="Text Box 3"/>
          <p:cNvSpPr txBox="1">
            <a:spLocks noChangeArrowheads="1"/>
          </p:cNvSpPr>
          <p:nvPr/>
        </p:nvSpPr>
        <p:spPr bwMode="auto">
          <a:xfrm>
            <a:off x="3419475" y="1476375"/>
            <a:ext cx="576263" cy="917575"/>
          </a:xfrm>
          <a:prstGeom prst="rect">
            <a:avLst/>
          </a:prstGeom>
          <a:noFill/>
          <a:ln w="9525">
            <a:noFill/>
            <a:round/>
            <a:headEnd/>
            <a:tailEnd/>
          </a:ln>
          <a:effectLst/>
        </p:spPr>
        <p:txBody>
          <a:bodyPr lIns="90000" tIns="46800" rIns="90000" bIns="46800">
            <a:spAutoFit/>
          </a:bodyPr>
          <a:lstStyle/>
          <a:p>
            <a:pPr>
              <a:lnSpc>
                <a:spcPct val="100000"/>
              </a:lnSpc>
              <a:spcBef>
                <a:spcPts val="3375"/>
              </a:spcBef>
              <a:buClr>
                <a:srgbClr val="0066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5400" b="1">
                <a:solidFill>
                  <a:srgbClr val="006699"/>
                </a:solidFill>
                <a:ea typeface="DejaVu Sans" charset="0"/>
                <a:cs typeface="DejaVu Sans" charset="0"/>
              </a:rPr>
              <a:t>6 </a:t>
            </a:r>
          </a:p>
        </p:txBody>
      </p:sp>
      <p:sp>
        <p:nvSpPr>
          <p:cNvPr id="25604" name="Text Box 4"/>
          <p:cNvSpPr txBox="1">
            <a:spLocks noChangeArrowheads="1"/>
          </p:cNvSpPr>
          <p:nvPr/>
        </p:nvSpPr>
        <p:spPr bwMode="auto">
          <a:xfrm>
            <a:off x="2770188" y="3014663"/>
            <a:ext cx="3386137" cy="703262"/>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b) 8 267 x 1 = </a:t>
            </a:r>
          </a:p>
        </p:txBody>
      </p:sp>
      <p:sp>
        <p:nvSpPr>
          <p:cNvPr id="25605" name="Text Box 5"/>
          <p:cNvSpPr txBox="1">
            <a:spLocks noChangeArrowheads="1"/>
          </p:cNvSpPr>
          <p:nvPr/>
        </p:nvSpPr>
        <p:spPr bwMode="auto">
          <a:xfrm>
            <a:off x="6299200" y="2892425"/>
            <a:ext cx="2089150" cy="825500"/>
          </a:xfrm>
          <a:prstGeom prst="rect">
            <a:avLst/>
          </a:prstGeom>
          <a:noFill/>
          <a:ln w="9525">
            <a:noFill/>
            <a:round/>
            <a:headEnd/>
            <a:tailEnd/>
          </a:ln>
          <a:effectLst/>
        </p:spPr>
        <p:txBody>
          <a:bodyPr lIns="90000" tIns="46800" rIns="90000" bIns="46800">
            <a:spAutoFit/>
          </a:bodyPr>
          <a:lstStyle/>
          <a:p>
            <a:pPr>
              <a:lnSpc>
                <a:spcPct val="100000"/>
              </a:lnSpc>
              <a:spcBef>
                <a:spcPts val="3000"/>
              </a:spcBef>
              <a:buClr>
                <a:srgbClr val="0066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800" b="1">
                <a:solidFill>
                  <a:srgbClr val="006699"/>
                </a:solidFill>
                <a:ea typeface="DejaVu Sans" charset="0"/>
                <a:cs typeface="DejaVu Sans" charset="0"/>
              </a:rPr>
              <a:t>8 267  </a:t>
            </a:r>
          </a:p>
        </p:txBody>
      </p:sp>
      <p:sp>
        <p:nvSpPr>
          <p:cNvPr id="25606" name="Text Box 6"/>
          <p:cNvSpPr txBox="1">
            <a:spLocks noChangeArrowheads="1"/>
          </p:cNvSpPr>
          <p:nvPr/>
        </p:nvSpPr>
        <p:spPr bwMode="auto">
          <a:xfrm>
            <a:off x="5219700" y="4240213"/>
            <a:ext cx="2665413" cy="703262"/>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c) 10 x 1 = </a:t>
            </a:r>
          </a:p>
        </p:txBody>
      </p:sp>
      <p:sp>
        <p:nvSpPr>
          <p:cNvPr id="25607" name="Text Box 7"/>
          <p:cNvSpPr txBox="1">
            <a:spLocks noChangeArrowheads="1"/>
          </p:cNvSpPr>
          <p:nvPr/>
        </p:nvSpPr>
        <p:spPr bwMode="auto">
          <a:xfrm>
            <a:off x="7812088" y="4117975"/>
            <a:ext cx="936625" cy="825500"/>
          </a:xfrm>
          <a:prstGeom prst="rect">
            <a:avLst/>
          </a:prstGeom>
          <a:noFill/>
          <a:ln w="9525">
            <a:noFill/>
            <a:round/>
            <a:headEnd/>
            <a:tailEnd/>
          </a:ln>
          <a:effectLst/>
        </p:spPr>
        <p:txBody>
          <a:bodyPr lIns="90000" tIns="46800" rIns="90000" bIns="46800">
            <a:spAutoFit/>
          </a:bodyPr>
          <a:lstStyle/>
          <a:p>
            <a:pPr>
              <a:lnSpc>
                <a:spcPct val="100000"/>
              </a:lnSpc>
              <a:spcBef>
                <a:spcPts val="3000"/>
              </a:spcBef>
              <a:buClr>
                <a:srgbClr val="0066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800" b="1">
                <a:solidFill>
                  <a:srgbClr val="006699"/>
                </a:solidFill>
                <a:ea typeface="DejaVu Sans" charset="0"/>
                <a:cs typeface="DejaVu Sans" charset="0"/>
              </a:rPr>
              <a:t>10 </a:t>
            </a:r>
          </a:p>
        </p:txBody>
      </p:sp>
      <p:pic>
        <p:nvPicPr>
          <p:cNvPr id="25608" name="Picture 8"/>
          <p:cNvPicPr>
            <a:picLocks noChangeAspect="1" noChangeArrowheads="1"/>
          </p:cNvPicPr>
          <p:nvPr/>
        </p:nvPicPr>
        <p:blipFill>
          <a:blip r:embed="rId3" cstate="print"/>
          <a:srcRect/>
          <a:stretch>
            <a:fillRect/>
          </a:stretch>
        </p:blipFill>
        <p:spPr bwMode="auto">
          <a:xfrm>
            <a:off x="6804025" y="333375"/>
            <a:ext cx="1814513" cy="1943100"/>
          </a:xfrm>
          <a:prstGeom prst="rect">
            <a:avLst/>
          </a:prstGeom>
          <a:noFill/>
          <a:ln w="9525">
            <a:noFill/>
            <a:round/>
            <a:headEnd/>
            <a:tailEnd/>
          </a:ln>
          <a:effectLst/>
        </p:spPr>
      </p:pic>
      <p:pic>
        <p:nvPicPr>
          <p:cNvPr id="25609" name="Picture 9"/>
          <p:cNvPicPr>
            <a:picLocks noChangeAspect="1" noChangeArrowheads="1"/>
          </p:cNvPicPr>
          <p:nvPr/>
        </p:nvPicPr>
        <p:blipFill>
          <a:blip r:embed="rId4" cstate="print"/>
          <a:srcRect/>
          <a:stretch>
            <a:fillRect/>
          </a:stretch>
        </p:blipFill>
        <p:spPr bwMode="auto">
          <a:xfrm>
            <a:off x="468313" y="2636838"/>
            <a:ext cx="2303462" cy="1725612"/>
          </a:xfrm>
          <a:prstGeom prst="rect">
            <a:avLst/>
          </a:prstGeom>
          <a:noFill/>
          <a:ln w="9525">
            <a:noFill/>
            <a:round/>
            <a:headEnd/>
            <a:tailEnd/>
          </a:ln>
          <a:effectLst/>
        </p:spPr>
      </p:pic>
      <p:sp>
        <p:nvSpPr>
          <p:cNvPr id="25610" name="AutoShape 10">
            <a:hlinkClick r:id="rId5" action="ppaction://hlinksldjump"/>
          </p:cNvPr>
          <p:cNvSpPr>
            <a:spLocks noChangeArrowheads="1"/>
          </p:cNvSpPr>
          <p:nvPr/>
        </p:nvSpPr>
        <p:spPr bwMode="auto">
          <a:xfrm>
            <a:off x="7667625" y="6092825"/>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25611" name="Picture 11">
            <a:hlinkClick r:id="rId6" action="ppaction://hlinksldjump"/>
          </p:cNvPr>
          <p:cNvPicPr>
            <a:picLocks noChangeAspect="1" noChangeArrowheads="1"/>
          </p:cNvPicPr>
          <p:nvPr/>
        </p:nvPicPr>
        <p:blipFill>
          <a:blip r:embed="rId7" cstate="print"/>
          <a:srcRect/>
          <a:stretch>
            <a:fillRect/>
          </a:stretch>
        </p:blipFill>
        <p:spPr bwMode="auto">
          <a:xfrm>
            <a:off x="3708400" y="6121400"/>
            <a:ext cx="936625" cy="623888"/>
          </a:xfrm>
          <a:prstGeom prst="rect">
            <a:avLst/>
          </a:prstGeom>
          <a:noFill/>
          <a:ln w="9525">
            <a:noFill/>
            <a:round/>
            <a:headEnd/>
            <a:tailEnd/>
          </a:ln>
          <a:effectLst/>
        </p:spPr>
      </p:pic>
      <p:sp>
        <p:nvSpPr>
          <p:cNvPr id="25612" name="AutoShape 12">
            <a:hlinkClick r:id="rId8" action="ppaction://hlinksldjump"/>
          </p:cNvPr>
          <p:cNvSpPr>
            <a:spLocks noChangeArrowheads="1"/>
          </p:cNvSpPr>
          <p:nvPr/>
        </p:nvSpPr>
        <p:spPr bwMode="auto">
          <a:xfrm>
            <a:off x="179388" y="6137275"/>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pic>
        <p:nvPicPr>
          <p:cNvPr id="25613" name="Picture 13">
            <a:hlinkClick r:id="rId9" action="ppaction://hlinksldjump"/>
          </p:cNvPr>
          <p:cNvPicPr>
            <a:picLocks noChangeAspect="1" noChangeArrowheads="1"/>
          </p:cNvPicPr>
          <p:nvPr/>
        </p:nvPicPr>
        <p:blipFill>
          <a:blip r:embed="rId10" cstate="print"/>
          <a:srcRect/>
          <a:stretch>
            <a:fillRect/>
          </a:stretch>
        </p:blipFill>
        <p:spPr bwMode="auto">
          <a:xfrm>
            <a:off x="4572000" y="6092825"/>
            <a:ext cx="936625" cy="67945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1" presetClass="entr" fill="hold" grpId="0" nodeType="afterEffect">
                                  <p:stCondLst>
                                    <p:cond delay="0"/>
                                  </p:stCondLst>
                                  <p:childTnLst>
                                    <p:set>
                                      <p:cBhvr>
                                        <p:cTn id="6" dur="1" fill="hold">
                                          <p:stCondLst>
                                            <p:cond delay="0"/>
                                          </p:stCondLst>
                                        </p:cTn>
                                        <p:tgtEl>
                                          <p:spTgt spid="25601"/>
                                        </p:tgtEl>
                                        <p:attrNameLst>
                                          <p:attrName>style.visibility</p:attrName>
                                        </p:attrNameLst>
                                      </p:cBhvr>
                                      <p:to>
                                        <p:strVal val="visible"/>
                                      </p:to>
                                    </p:set>
                                    <p:animEffect transition="in" filter="fade">
                                      <p:cBhvr>
                                        <p:cTn id="7" dur="770" decel="100000"/>
                                        <p:tgtEl>
                                          <p:spTgt spid="25601"/>
                                        </p:tgtEl>
                                      </p:cBhvr>
                                    </p:animEffect>
                                    <p:animScale>
                                      <p:cBhvr>
                                        <p:cTn id="8" dur="770" decel="100000" fill="hold"/>
                                        <p:tgtEl>
                                          <p:spTgt spid="25601"/>
                                        </p:tgtEl>
                                      </p:cBhvr>
                                      <p:from x="10000" y="10000"/>
                                      <p:to x="200000" y="450000"/>
                                    </p:animScale>
                                    <p:animScale>
                                      <p:cBhvr>
                                        <p:cTn id="9" dur="1229" accel="100000" fill="hold">
                                          <p:stCondLst>
                                            <p:cond delay="770"/>
                                          </p:stCondLst>
                                        </p:cTn>
                                        <p:tgtEl>
                                          <p:spTgt spid="25601"/>
                                        </p:tgtEl>
                                      </p:cBhvr>
                                      <p:from x="200000" y="450000"/>
                                      <p:to x="100000" y="100000"/>
                                    </p:animScale>
                                    <p:set>
                                      <p:cBhvr>
                                        <p:cTn id="10" dur="770" fill="hold"/>
                                        <p:tgtEl>
                                          <p:spTgt spid="25601"/>
                                        </p:tgtEl>
                                        <p:attrNameLst>
                                          <p:attrName>ppt_x</p:attrName>
                                        </p:attrNameLst>
                                      </p:cBhvr>
                                      <p:to>
                                        <p:strVal val="(0.5)"/>
                                      </p:to>
                                    </p:set>
                                    <p:anim from="(0.5)" to="(#ppt_x)" calcmode="lin" valueType="num">
                                      <p:cBhvr>
                                        <p:cTn id="11" dur="1229" accel="100000" fill="hold">
                                          <p:stCondLst>
                                            <p:cond delay="770"/>
                                          </p:stCondLst>
                                        </p:cTn>
                                        <p:tgtEl>
                                          <p:spTgt spid="25601"/>
                                        </p:tgtEl>
                                        <p:attrNameLst>
                                          <p:attrName>ppt_x</p:attrName>
                                        </p:attrNameLst>
                                      </p:cBhvr>
                                    </p:anim>
                                    <p:set>
                                      <p:cBhvr>
                                        <p:cTn id="12" dur="770" fill="hold"/>
                                        <p:tgtEl>
                                          <p:spTgt spid="25601"/>
                                        </p:tgtEl>
                                        <p:attrNameLst>
                                          <p:attrName>ppt_y</p:attrName>
                                        </p:attrNameLst>
                                      </p:cBhvr>
                                      <p:to>
                                        <p:strVal val="(#ppt_y+0.4)"/>
                                      </p:to>
                                    </p:set>
                                    <p:anim from="(#ppt_y+0.4)" to="(#ppt_y)" calcmode="lin" valueType="num">
                                      <p:cBhvr>
                                        <p:cTn id="13" dur="1229" accel="100000" fill="hold">
                                          <p:stCondLst>
                                            <p:cond delay="770"/>
                                          </p:stCondLst>
                                        </p:cTn>
                                        <p:tgtEl>
                                          <p:spTgt spid="25601"/>
                                        </p:tgtEl>
                                        <p:attrNameLst>
                                          <p:attrName>ppt_y</p:attrName>
                                        </p:attrNameLst>
                                      </p:cBhvr>
                                    </p:anim>
                                  </p:childTnLst>
                                </p:cTn>
                              </p:par>
                            </p:childTnLst>
                          </p:cTn>
                        </p:par>
                        <p:par>
                          <p:cTn id="14" fill="hold">
                            <p:stCondLst>
                              <p:cond delay="2000"/>
                            </p:stCondLst>
                            <p:childTnLst>
                              <p:par>
                                <p:cTn id="15" presetID="17" presetClass="entr" presetSubtype="10" fill="hold" nodeType="afterEffect">
                                  <p:stCondLst>
                                    <p:cond delay="0"/>
                                  </p:stCondLst>
                                  <p:childTnLst>
                                    <p:set>
                                      <p:cBhvr>
                                        <p:cTn id="16" dur="1" fill="hold">
                                          <p:stCondLst>
                                            <p:cond delay="0"/>
                                          </p:stCondLst>
                                        </p:cTn>
                                        <p:tgtEl>
                                          <p:spTgt spid="25602"/>
                                        </p:tgtEl>
                                        <p:attrNameLst>
                                          <p:attrName>style.visibility</p:attrName>
                                        </p:attrNameLst>
                                      </p:cBhvr>
                                      <p:to>
                                        <p:strVal val="visible"/>
                                      </p:to>
                                    </p:set>
                                    <p:anim calcmode="lin" valueType="num">
                                      <p:cBhvr>
                                        <p:cTn id="17" dur="500" fill="hold"/>
                                        <p:tgtEl>
                                          <p:spTgt spid="25602"/>
                                        </p:tgtEl>
                                        <p:attrNameLst>
                                          <p:attrName>ppt_w</p:attrName>
                                        </p:attrNameLst>
                                      </p:cBhvr>
                                      <p:tavLst>
                                        <p:tav tm="100000">
                                          <p:val>
                                            <p:fltVal val="0"/>
                                          </p:val>
                                        </p:tav>
                                        <p:tav>
                                          <p:val>
                                            <p:strVal val="#ppt_w"/>
                                          </p:val>
                                        </p:tav>
                                      </p:tavLst>
                                    </p:anim>
                                    <p:anim calcmode="lin" valueType="num">
                                      <p:cBhvr>
                                        <p:cTn id="18" dur="500" fill="hold"/>
                                        <p:tgtEl>
                                          <p:spTgt spid="25602"/>
                                        </p:tgtEl>
                                        <p:attrNameLst>
                                          <p:attrName>ppt_h</p:attrName>
                                        </p:attrNameLst>
                                      </p:cBhvr>
                                      <p:tavLst>
                                        <p:tav tm="100000">
                                          <p:val>
                                            <p:strVal val="#ppt_h"/>
                                          </p:val>
                                        </p:tav>
                                        <p:tav>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nodeType="clickEffect">
                                  <p:stCondLst>
                                    <p:cond delay="0"/>
                                  </p:stCondLst>
                                  <p:childTnLst>
                                    <p:set>
                                      <p:cBhvr>
                                        <p:cTn id="22" dur="1" fill="hold">
                                          <p:stCondLst>
                                            <p:cond delay="0"/>
                                          </p:stCondLst>
                                        </p:cTn>
                                        <p:tgtEl>
                                          <p:spTgt spid="25603"/>
                                        </p:tgtEl>
                                        <p:attrNameLst>
                                          <p:attrName>style.visibility</p:attrName>
                                        </p:attrNameLst>
                                      </p:cBhvr>
                                      <p:to>
                                        <p:strVal val="visible"/>
                                      </p:to>
                                    </p:set>
                                    <p:anim calcmode="lin" valueType="num">
                                      <p:cBhvr>
                                        <p:cTn id="23" dur="500" fill="hold"/>
                                        <p:tgtEl>
                                          <p:spTgt spid="25603"/>
                                        </p:tgtEl>
                                        <p:attrNameLst>
                                          <p:attrName>ppt_w</p:attrName>
                                        </p:attrNameLst>
                                      </p:cBhvr>
                                      <p:tavLst>
                                        <p:tav tm="100000">
                                          <p:val>
                                            <p:fltVal val="0"/>
                                          </p:val>
                                        </p:tav>
                                        <p:tav>
                                          <p:val>
                                            <p:strVal val="#ppt_w"/>
                                          </p:val>
                                        </p:tav>
                                      </p:tavLst>
                                    </p:anim>
                                    <p:anim calcmode="lin" valueType="num">
                                      <p:cBhvr>
                                        <p:cTn id="24" dur="500" fill="hold"/>
                                        <p:tgtEl>
                                          <p:spTgt spid="25603"/>
                                        </p:tgtEl>
                                        <p:attrNameLst>
                                          <p:attrName>ppt_h</p:attrName>
                                        </p:attrNameLst>
                                      </p:cBhvr>
                                      <p:tavLst>
                                        <p:tav tm="100000">
                                          <p:val>
                                            <p:strVal val="#ppt_h"/>
                                          </p:val>
                                        </p:tav>
                                        <p:tav>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3" presetClass="entr" fill="hold" nodeType="clickEffect">
                                  <p:stCondLst>
                                    <p:cond delay="0"/>
                                  </p:stCondLst>
                                  <p:childTnLst>
                                    <p:set>
                                      <p:cBhvr>
                                        <p:cTn id="28" dur="1" fill="hold">
                                          <p:stCondLst>
                                            <p:cond delay="0"/>
                                          </p:stCondLst>
                                        </p:cTn>
                                        <p:tgtEl>
                                          <p:spTgt spid="25609"/>
                                        </p:tgtEl>
                                        <p:attrNameLst>
                                          <p:attrName>style.visibility</p:attrName>
                                        </p:attrNameLst>
                                      </p:cBhvr>
                                      <p:to>
                                        <p:strVal val="visible"/>
                                      </p:to>
                                    </p:set>
                                    <p:animEffect transition="in" filter="fade">
                                      <p:cBhvr>
                                        <p:cTn id="29" dur="100"/>
                                        <p:tgtEl>
                                          <p:spTgt spid="25609"/>
                                        </p:tgtEl>
                                      </p:cBhvr>
                                    </p:animEffect>
                                    <p:anim calcmode="lin" valueType="num">
                                      <p:cBhvr>
                                        <p:cTn id="30" dur="400" fill="hold"/>
                                        <p:tgtEl>
                                          <p:spTgt spid="25609"/>
                                        </p:tgtEl>
                                        <p:attrNameLst>
                                          <p:attrName>ppt_x</p:attrName>
                                        </p:attrNameLst>
                                      </p:cBhvr>
                                      <p:tavLst>
                                        <p:tav tm="100000">
                                          <p:val>
                                            <p:strVal val="#ppt_x"/>
                                          </p:val>
                                        </p:tav>
                                        <p:tav>
                                          <p:val>
                                            <p:strVal val="#ppt_x"/>
                                          </p:val>
                                        </p:tav>
                                      </p:tavLst>
                                    </p:anim>
                                    <p:anim calcmode="lin" valueType="num">
                                      <p:cBhvr>
                                        <p:cTn id="31" dur="400" fill="hold"/>
                                        <p:tgtEl>
                                          <p:spTgt spid="25609"/>
                                        </p:tgtEl>
                                        <p:attrNameLst>
                                          <p:attrName>ppt_y</p:attrName>
                                        </p:attrNameLst>
                                      </p:cBhvr>
                                      <p:tavLst>
                                        <p:tav tm="100000">
                                          <p:val>
                                            <p:strVal val="#ppt_y+0.31"/>
                                          </p:val>
                                        </p:tav>
                                        <p:tav>
                                          <p:val>
                                            <p:strVal val="#ppt_y+0.31"/>
                                          </p:val>
                                        </p:tav>
                                      </p:tavLst>
                                    </p:anim>
                                    <p:anim calcmode="lin" valueType="num">
                                      <p:cBhvr>
                                        <p:cTn id="32" dur="599" decel="50000" fill="hold">
                                          <p:stCondLst>
                                            <p:cond delay="400"/>
                                          </p:stCondLst>
                                        </p:cTn>
                                        <p:tgtEl>
                                          <p:spTgt spid="25609"/>
                                        </p:tgtEl>
                                        <p:attrNameLst>
                                          <p:attrName>ppt_x</p:attrName>
                                        </p:attrNameLst>
                                      </p:cBhvr>
                                      <p:tavLst>
                                        <p:tav tm="5000">
                                          <p:val>
                                            <p:strVal val="#ppt_x"/>
                                          </p:val>
                                        </p:tav>
                                        <p:tav tm="10000">
                                          <p:val>
                                            <p:strVal val="#ppt_x+0.0242"/>
                                          </p:val>
                                        </p:tav>
                                        <p:tav tm="14900">
                                          <p:val>
                                            <p:strVal val="#ppt_x+0.0479"/>
                                          </p:val>
                                        </p:tav>
                                        <p:tav tm="20000">
                                          <p:val>
                                            <p:strVal val="#ppt_x+0.0704"/>
                                          </p:val>
                                        </p:tav>
                                        <p:tav tm="25000">
                                          <p:val>
                                            <p:strVal val="#ppt_x+0.0911"/>
                                          </p:val>
                                        </p:tav>
                                        <p:tav tm="29900">
                                          <p:val>
                                            <p:strVal val="#ppt_x+0.1096"/>
                                          </p:val>
                                        </p:tav>
                                        <p:tav tm="34900">
                                          <p:val>
                                            <p:strVal val="#ppt_x+0.1254"/>
                                          </p:val>
                                        </p:tav>
                                        <p:tav tm="40000">
                                          <p:val>
                                            <p:strVal val="#ppt_x+0.1381"/>
                                          </p:val>
                                        </p:tav>
                                        <p:tav tm="45000">
                                          <p:val>
                                            <p:strVal val="#ppt_x+0.1474"/>
                                          </p:val>
                                        </p:tav>
                                        <p:tav tm="50000">
                                          <p:val>
                                            <p:strVal val="#ppt_x+0.1531"/>
                                          </p:val>
                                        </p:tav>
                                        <p:tav tm="55000">
                                          <p:val>
                                            <p:strVal val="#ppt_x+0.1550"/>
                                          </p:val>
                                        </p:tav>
                                        <p:tav tm="59900">
                                          <p:val>
                                            <p:strVal val="#ppt_x+0.1531"/>
                                          </p:val>
                                        </p:tav>
                                        <p:tav tm="65000">
                                          <p:val>
                                            <p:strVal val="#ppt_x+0.1474"/>
                                          </p:val>
                                        </p:tav>
                                        <p:tav tm="69900">
                                          <p:val>
                                            <p:strVal val="#ppt_x+0.1381"/>
                                          </p:val>
                                        </p:tav>
                                        <p:tav tm="75000">
                                          <p:val>
                                            <p:strVal val="#ppt_x+0.1254"/>
                                          </p:val>
                                        </p:tav>
                                        <p:tav tm="80000">
                                          <p:val>
                                            <p:strVal val="#ppt_x+0.1096"/>
                                          </p:val>
                                        </p:tav>
                                        <p:tav tm="84900">
                                          <p:val>
                                            <p:strVal val="#ppt_x+0.0911"/>
                                          </p:val>
                                        </p:tav>
                                        <p:tav tm="90000">
                                          <p:val>
                                            <p:strVal val="#ppt_x+0.0704"/>
                                          </p:val>
                                        </p:tav>
                                        <p:tav tm="94900">
                                          <p:val>
                                            <p:strVal val="#ppt_x+0.0479"/>
                                          </p:val>
                                        </p:tav>
                                        <p:tav tm="100000">
                                          <p:val>
                                            <p:strVal val="#ppt_x+0.0242"/>
                                          </p:val>
                                        </p:tav>
                                        <p:tav>
                                          <p:val>
                                            <p:strVal val="#ppt_x"/>
                                          </p:val>
                                        </p:tav>
                                      </p:tavLst>
                                    </p:anim>
                                    <p:anim calcmode="lin" valueType="num">
                                      <p:cBhvr>
                                        <p:cTn id="33" dur="599" decel="50000" fill="hold">
                                          <p:stCondLst>
                                            <p:cond delay="400"/>
                                          </p:stCondLst>
                                        </p:cTn>
                                        <p:tgtEl>
                                          <p:spTgt spid="25609"/>
                                        </p:tgtEl>
                                        <p:attrNameLst>
                                          <p:attrName>ppt_y</p:attrName>
                                        </p:attrNameLst>
                                      </p:cBhvr>
                                      <p:tavLst>
                                        <p:tav tm="5000">
                                          <p:val>
                                            <p:strVal val="#ppt_y+0.31"/>
                                          </p:val>
                                        </p:tav>
                                        <p:tav tm="10000">
                                          <p:val>
                                            <p:strVal val="#ppt_y+0.308"/>
                                          </p:val>
                                        </p:tav>
                                        <p:tav tm="14900">
                                          <p:val>
                                            <p:strVal val="#ppt_y+0.3024"/>
                                          </p:val>
                                        </p:tav>
                                        <p:tav tm="20000">
                                          <p:val>
                                            <p:strVal val="#ppt_y+0.2931"/>
                                          </p:val>
                                        </p:tav>
                                        <p:tav tm="25000">
                                          <p:val>
                                            <p:strVal val="#ppt_y+0.2804"/>
                                          </p:val>
                                        </p:tav>
                                        <p:tav tm="29900">
                                          <p:val>
                                            <p:strVal val="#ppt_y+0.2646"/>
                                          </p:val>
                                        </p:tav>
                                        <p:tav tm="34900">
                                          <p:val>
                                            <p:strVal val="#ppt_y+0.2461"/>
                                          </p:val>
                                        </p:tav>
                                        <p:tav tm="40000">
                                          <p:val>
                                            <p:strVal val="#ppt_y+0.2253"/>
                                          </p:val>
                                        </p:tav>
                                        <p:tav tm="45000">
                                          <p:val>
                                            <p:strVal val="#ppt_y+0.2029"/>
                                          </p:val>
                                        </p:tav>
                                        <p:tav tm="50000">
                                          <p:val>
                                            <p:strVal val="#ppt_y+0.1792"/>
                                          </p:val>
                                        </p:tav>
                                        <p:tav tm="55000">
                                          <p:val>
                                            <p:strVal val="#ppt_y+0.155"/>
                                          </p:val>
                                        </p:tav>
                                        <p:tav tm="59900">
                                          <p:val>
                                            <p:strVal val="#ppt_y+0.1307"/>
                                          </p:val>
                                        </p:tav>
                                        <p:tav tm="65000">
                                          <p:val>
                                            <p:strVal val="#ppt_y+0.1071"/>
                                          </p:val>
                                        </p:tav>
                                        <p:tav tm="69900">
                                          <p:val>
                                            <p:strVal val="#ppt_y+0.0846"/>
                                          </p:val>
                                        </p:tav>
                                        <p:tav tm="75000">
                                          <p:val>
                                            <p:strVal val="#ppt_y+0.0639"/>
                                          </p:val>
                                        </p:tav>
                                        <p:tav tm="80000">
                                          <p:val>
                                            <p:strVal val="#ppt_y+0.0454"/>
                                          </p:val>
                                        </p:tav>
                                        <p:tav tm="84900">
                                          <p:val>
                                            <p:strVal val="#ppt_y+0.0296"/>
                                          </p:val>
                                        </p:tav>
                                        <p:tav tm="90000">
                                          <p:val>
                                            <p:strVal val="#ppt_y+0.0169"/>
                                          </p:val>
                                        </p:tav>
                                        <p:tav tm="94900">
                                          <p:val>
                                            <p:strVal val="#ppt_y+0.0076"/>
                                          </p:val>
                                        </p:tav>
                                        <p:tav tm="100000">
                                          <p:val>
                                            <p:strVal val="#ppt_y+0.0019"/>
                                          </p:val>
                                        </p:tav>
                                        <p:tav>
                                          <p:val>
                                            <p:strVal val="#ppt_y"/>
                                          </p:val>
                                        </p:tav>
                                      </p:tavLst>
                                    </p:anim>
                                  </p:childTnLst>
                                </p:cTn>
                              </p:par>
                            </p:childTnLst>
                          </p:cTn>
                        </p:par>
                        <p:par>
                          <p:cTn id="34" fill="hold">
                            <p:stCondLst>
                              <p:cond delay="1000"/>
                            </p:stCondLst>
                            <p:childTnLst>
                              <p:par>
                                <p:cTn id="35" presetID="17" presetClass="entr" presetSubtype="10" fill="hold" nodeType="afterEffect">
                                  <p:stCondLst>
                                    <p:cond delay="0"/>
                                  </p:stCondLst>
                                  <p:childTnLst>
                                    <p:set>
                                      <p:cBhvr>
                                        <p:cTn id="36" dur="1" fill="hold">
                                          <p:stCondLst>
                                            <p:cond delay="0"/>
                                          </p:stCondLst>
                                        </p:cTn>
                                        <p:tgtEl>
                                          <p:spTgt spid="25604"/>
                                        </p:tgtEl>
                                        <p:attrNameLst>
                                          <p:attrName>style.visibility</p:attrName>
                                        </p:attrNameLst>
                                      </p:cBhvr>
                                      <p:to>
                                        <p:strVal val="visible"/>
                                      </p:to>
                                    </p:set>
                                    <p:anim calcmode="lin" valueType="num">
                                      <p:cBhvr>
                                        <p:cTn id="37" dur="500" fill="hold"/>
                                        <p:tgtEl>
                                          <p:spTgt spid="25604"/>
                                        </p:tgtEl>
                                        <p:attrNameLst>
                                          <p:attrName>ppt_w</p:attrName>
                                        </p:attrNameLst>
                                      </p:cBhvr>
                                      <p:tavLst>
                                        <p:tav tm="100000">
                                          <p:val>
                                            <p:fltVal val="0"/>
                                          </p:val>
                                        </p:tav>
                                        <p:tav>
                                          <p:val>
                                            <p:strVal val="#ppt_w"/>
                                          </p:val>
                                        </p:tav>
                                      </p:tavLst>
                                    </p:anim>
                                    <p:anim calcmode="lin" valueType="num">
                                      <p:cBhvr>
                                        <p:cTn id="38" dur="500" fill="hold"/>
                                        <p:tgtEl>
                                          <p:spTgt spid="25604"/>
                                        </p:tgtEl>
                                        <p:attrNameLst>
                                          <p:attrName>ppt_h</p:attrName>
                                        </p:attrNameLst>
                                      </p:cBhvr>
                                      <p:tavLst>
                                        <p:tav tm="100000">
                                          <p:val>
                                            <p:strVal val="#ppt_h"/>
                                          </p:val>
                                        </p:tav>
                                        <p:tav>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nodeType="clickEffect">
                                  <p:stCondLst>
                                    <p:cond delay="0"/>
                                  </p:stCondLst>
                                  <p:childTnLst>
                                    <p:set>
                                      <p:cBhvr>
                                        <p:cTn id="42" dur="1" fill="hold">
                                          <p:stCondLst>
                                            <p:cond delay="0"/>
                                          </p:stCondLst>
                                        </p:cTn>
                                        <p:tgtEl>
                                          <p:spTgt spid="25605"/>
                                        </p:tgtEl>
                                        <p:attrNameLst>
                                          <p:attrName>style.visibility</p:attrName>
                                        </p:attrNameLst>
                                      </p:cBhvr>
                                      <p:to>
                                        <p:strVal val="visible"/>
                                      </p:to>
                                    </p:set>
                                    <p:anim calcmode="lin" valueType="num">
                                      <p:cBhvr>
                                        <p:cTn id="43" dur="500" fill="hold"/>
                                        <p:tgtEl>
                                          <p:spTgt spid="25605"/>
                                        </p:tgtEl>
                                        <p:attrNameLst>
                                          <p:attrName>ppt_w</p:attrName>
                                        </p:attrNameLst>
                                      </p:cBhvr>
                                      <p:tavLst>
                                        <p:tav tm="100000">
                                          <p:val>
                                            <p:fltVal val="0"/>
                                          </p:val>
                                        </p:tav>
                                        <p:tav>
                                          <p:val>
                                            <p:strVal val="#ppt_w"/>
                                          </p:val>
                                        </p:tav>
                                      </p:tavLst>
                                    </p:anim>
                                    <p:anim calcmode="lin" valueType="num">
                                      <p:cBhvr>
                                        <p:cTn id="44" dur="500" fill="hold"/>
                                        <p:tgtEl>
                                          <p:spTgt spid="25605"/>
                                        </p:tgtEl>
                                        <p:attrNameLst>
                                          <p:attrName>ppt_h</p:attrName>
                                        </p:attrNameLst>
                                      </p:cBhvr>
                                      <p:tavLst>
                                        <p:tav tm="100000">
                                          <p:val>
                                            <p:strVal val="#ppt_h"/>
                                          </p:val>
                                        </p:tav>
                                        <p:tav>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nodeType="clickEffect">
                                  <p:stCondLst>
                                    <p:cond delay="0"/>
                                  </p:stCondLst>
                                  <p:childTnLst>
                                    <p:set>
                                      <p:cBhvr>
                                        <p:cTn id="48" dur="1" fill="hold">
                                          <p:stCondLst>
                                            <p:cond delay="0"/>
                                          </p:stCondLst>
                                        </p:cTn>
                                        <p:tgtEl>
                                          <p:spTgt spid="25606"/>
                                        </p:tgtEl>
                                        <p:attrNameLst>
                                          <p:attrName>style.visibility</p:attrName>
                                        </p:attrNameLst>
                                      </p:cBhvr>
                                      <p:to>
                                        <p:strVal val="visible"/>
                                      </p:to>
                                    </p:set>
                                    <p:anim calcmode="lin" valueType="num">
                                      <p:cBhvr>
                                        <p:cTn id="49" dur="500" fill="hold"/>
                                        <p:tgtEl>
                                          <p:spTgt spid="25606"/>
                                        </p:tgtEl>
                                        <p:attrNameLst>
                                          <p:attrName>ppt_w</p:attrName>
                                        </p:attrNameLst>
                                      </p:cBhvr>
                                      <p:tavLst>
                                        <p:tav tm="100000">
                                          <p:val>
                                            <p:fltVal val="0"/>
                                          </p:val>
                                        </p:tav>
                                        <p:tav>
                                          <p:val>
                                            <p:strVal val="#ppt_w"/>
                                          </p:val>
                                        </p:tav>
                                      </p:tavLst>
                                    </p:anim>
                                    <p:anim calcmode="lin" valueType="num">
                                      <p:cBhvr>
                                        <p:cTn id="50" dur="500" fill="hold"/>
                                        <p:tgtEl>
                                          <p:spTgt spid="25606"/>
                                        </p:tgtEl>
                                        <p:attrNameLst>
                                          <p:attrName>ppt_h</p:attrName>
                                        </p:attrNameLst>
                                      </p:cBhvr>
                                      <p:tavLst>
                                        <p:tav tm="100000">
                                          <p:val>
                                            <p:strVal val="#ppt_h"/>
                                          </p:val>
                                        </p:tav>
                                        <p:tav>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nodeType="clickEffect">
                                  <p:stCondLst>
                                    <p:cond delay="0"/>
                                  </p:stCondLst>
                                  <p:childTnLst>
                                    <p:set>
                                      <p:cBhvr>
                                        <p:cTn id="54" dur="1" fill="hold">
                                          <p:stCondLst>
                                            <p:cond delay="0"/>
                                          </p:stCondLst>
                                        </p:cTn>
                                        <p:tgtEl>
                                          <p:spTgt spid="25607"/>
                                        </p:tgtEl>
                                        <p:attrNameLst>
                                          <p:attrName>style.visibility</p:attrName>
                                        </p:attrNameLst>
                                      </p:cBhvr>
                                      <p:to>
                                        <p:strVal val="visible"/>
                                      </p:to>
                                    </p:set>
                                    <p:anim calcmode="lin" valueType="num">
                                      <p:cBhvr>
                                        <p:cTn id="55" dur="500" fill="hold"/>
                                        <p:tgtEl>
                                          <p:spTgt spid="25607"/>
                                        </p:tgtEl>
                                        <p:attrNameLst>
                                          <p:attrName>ppt_w</p:attrName>
                                        </p:attrNameLst>
                                      </p:cBhvr>
                                      <p:tavLst>
                                        <p:tav tm="100000">
                                          <p:val>
                                            <p:fltVal val="0"/>
                                          </p:val>
                                        </p:tav>
                                        <p:tav>
                                          <p:val>
                                            <p:strVal val="#ppt_w"/>
                                          </p:val>
                                        </p:tav>
                                      </p:tavLst>
                                    </p:anim>
                                    <p:anim calcmode="lin" valueType="num">
                                      <p:cBhvr>
                                        <p:cTn id="56" dur="500" fill="hold"/>
                                        <p:tgtEl>
                                          <p:spTgt spid="25607"/>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539750" y="620713"/>
            <a:ext cx="4464050" cy="1322387"/>
          </a:xfrm>
          <a:prstGeom prst="rect">
            <a:avLst/>
          </a:prstGeom>
          <a:noFill/>
          <a:ln w="9525">
            <a:noFill/>
            <a:round/>
            <a:headEnd/>
            <a:tailEnd/>
          </a:ln>
          <a:effectLst/>
        </p:spPr>
        <p:txBody>
          <a:bodyPr lIns="90000" tIns="46800" rIns="90000" bIns="46800">
            <a:spAutoFit/>
          </a:bodyPr>
          <a:lstStyle/>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d) FACTOR CERO (0):</a:t>
            </a:r>
          </a:p>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a:t>
            </a:r>
          </a:p>
        </p:txBody>
      </p:sp>
      <p:sp>
        <p:nvSpPr>
          <p:cNvPr id="26626" name="Text Box 2"/>
          <p:cNvSpPr txBox="1">
            <a:spLocks noChangeArrowheads="1"/>
          </p:cNvSpPr>
          <p:nvPr/>
        </p:nvSpPr>
        <p:spPr bwMode="auto">
          <a:xfrm>
            <a:off x="611188" y="1557338"/>
            <a:ext cx="8064500" cy="1557337"/>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Esta propiedad indica que todo número multiplicado por cero (0) es igual a cero. </a:t>
            </a:r>
          </a:p>
        </p:txBody>
      </p:sp>
      <p:sp>
        <p:nvSpPr>
          <p:cNvPr id="26627" name="WordArt 3"/>
          <p:cNvSpPr>
            <a:spLocks noChangeArrowheads="1" noChangeShapeType="1" noTextEdit="1"/>
          </p:cNvSpPr>
          <p:nvPr/>
        </p:nvSpPr>
        <p:spPr bwMode="auto">
          <a:xfrm>
            <a:off x="3203575" y="3286125"/>
            <a:ext cx="2808288" cy="503238"/>
          </a:xfrm>
          <a:prstGeom prst="rect">
            <a:avLst/>
          </a:prstGeom>
        </p:spPr>
        <p:txBody>
          <a:bodyPr wrap="none" fromWordArt="1">
            <a:prstTxWarp prst="textPlain">
              <a:avLst>
                <a:gd name="adj" fmla="val 50000"/>
              </a:avLst>
            </a:prstTxWarp>
          </a:bodyPr>
          <a:lstStyle/>
          <a:p>
            <a:pPr algn="ctr"/>
            <a:r>
              <a:rPr lang="es-ES" sz="3600" kern="10">
                <a:ln w="9360">
                  <a:solidFill>
                    <a:srgbClr val="000000"/>
                  </a:solidFill>
                  <a:miter lim="800000"/>
                  <a:headEnd/>
                  <a:tailEnd/>
                </a:ln>
                <a:solidFill>
                  <a:srgbClr val="00CCFF"/>
                </a:solidFill>
                <a:latin typeface="Arial Black"/>
              </a:rPr>
              <a:t>Ejemplo:</a:t>
            </a:r>
          </a:p>
        </p:txBody>
      </p:sp>
      <p:sp>
        <p:nvSpPr>
          <p:cNvPr id="26628" name="Text Box 4"/>
          <p:cNvSpPr txBox="1">
            <a:spLocks noChangeArrowheads="1"/>
          </p:cNvSpPr>
          <p:nvPr/>
        </p:nvSpPr>
        <p:spPr bwMode="auto">
          <a:xfrm>
            <a:off x="827088" y="4095750"/>
            <a:ext cx="2736850"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a) 6 x 0 = </a:t>
            </a:r>
          </a:p>
        </p:txBody>
      </p:sp>
      <p:sp>
        <p:nvSpPr>
          <p:cNvPr id="26629" name="Text Box 5"/>
          <p:cNvSpPr txBox="1">
            <a:spLocks noChangeArrowheads="1"/>
          </p:cNvSpPr>
          <p:nvPr/>
        </p:nvSpPr>
        <p:spPr bwMode="auto">
          <a:xfrm>
            <a:off x="3132138" y="4076700"/>
            <a:ext cx="2736850"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 0 x 6 </a:t>
            </a:r>
          </a:p>
        </p:txBody>
      </p:sp>
      <p:sp>
        <p:nvSpPr>
          <p:cNvPr id="26630" name="AutoShape 6"/>
          <p:cNvSpPr>
            <a:spLocks/>
          </p:cNvSpPr>
          <p:nvPr/>
        </p:nvSpPr>
        <p:spPr bwMode="auto">
          <a:xfrm rot="5400000">
            <a:off x="2737644" y="3609182"/>
            <a:ext cx="503237" cy="2736850"/>
          </a:xfrm>
          <a:prstGeom prst="rightBrace">
            <a:avLst>
              <a:gd name="adj1" fmla="val 135962"/>
              <a:gd name="adj2" fmla="val 50000"/>
            </a:avLst>
          </a:prstGeom>
          <a:noFill/>
          <a:ln w="38160">
            <a:solidFill>
              <a:srgbClr val="FF9900"/>
            </a:solidFill>
            <a:miter lim="800000"/>
            <a:headEnd/>
            <a:tailEnd/>
          </a:ln>
          <a:effectLst/>
        </p:spPr>
        <p:txBody>
          <a:bodyPr wrap="none" anchor="ctr"/>
          <a:lstStyle/>
          <a:p>
            <a:endParaRPr lang="es-ES"/>
          </a:p>
        </p:txBody>
      </p:sp>
      <p:sp>
        <p:nvSpPr>
          <p:cNvPr id="26631" name="Text Box 7"/>
          <p:cNvSpPr txBox="1">
            <a:spLocks noChangeArrowheads="1"/>
          </p:cNvSpPr>
          <p:nvPr/>
        </p:nvSpPr>
        <p:spPr bwMode="auto">
          <a:xfrm>
            <a:off x="2484438" y="5229225"/>
            <a:ext cx="863600" cy="917575"/>
          </a:xfrm>
          <a:prstGeom prst="rect">
            <a:avLst/>
          </a:prstGeom>
          <a:noFill/>
          <a:ln w="9525">
            <a:noFill/>
            <a:round/>
            <a:headEnd/>
            <a:tailEnd/>
          </a:ln>
          <a:effectLst/>
        </p:spPr>
        <p:txBody>
          <a:bodyPr lIns="90000" tIns="46800" rIns="90000" bIns="46800">
            <a:spAutoFit/>
          </a:bodyPr>
          <a:lstStyle/>
          <a:p>
            <a:pPr>
              <a:lnSpc>
                <a:spcPct val="100000"/>
              </a:lnSpc>
              <a:spcBef>
                <a:spcPts val="3375"/>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5400" b="1">
                <a:solidFill>
                  <a:srgbClr val="333399"/>
                </a:solidFill>
                <a:ea typeface="DejaVu Sans" charset="0"/>
                <a:cs typeface="DejaVu Sans" charset="0"/>
              </a:rPr>
              <a:t> 0 </a:t>
            </a:r>
          </a:p>
        </p:txBody>
      </p:sp>
      <p:sp>
        <p:nvSpPr>
          <p:cNvPr id="26632" name="Text Box 8"/>
          <p:cNvSpPr txBox="1">
            <a:spLocks noChangeArrowheads="1"/>
          </p:cNvSpPr>
          <p:nvPr/>
        </p:nvSpPr>
        <p:spPr bwMode="auto">
          <a:xfrm>
            <a:off x="4932363" y="5157788"/>
            <a:ext cx="3240087" cy="703262"/>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b) 1863 x 0 = </a:t>
            </a:r>
          </a:p>
        </p:txBody>
      </p:sp>
      <p:sp>
        <p:nvSpPr>
          <p:cNvPr id="26633" name="Text Box 9"/>
          <p:cNvSpPr txBox="1">
            <a:spLocks noChangeArrowheads="1"/>
          </p:cNvSpPr>
          <p:nvPr/>
        </p:nvSpPr>
        <p:spPr bwMode="auto">
          <a:xfrm>
            <a:off x="8101013" y="5013325"/>
            <a:ext cx="863600" cy="917575"/>
          </a:xfrm>
          <a:prstGeom prst="rect">
            <a:avLst/>
          </a:prstGeom>
          <a:noFill/>
          <a:ln w="9525">
            <a:noFill/>
            <a:round/>
            <a:headEnd/>
            <a:tailEnd/>
          </a:ln>
          <a:effectLst/>
        </p:spPr>
        <p:txBody>
          <a:bodyPr lIns="90000" tIns="46800" rIns="90000" bIns="46800">
            <a:spAutoFit/>
          </a:bodyPr>
          <a:lstStyle/>
          <a:p>
            <a:pPr>
              <a:lnSpc>
                <a:spcPct val="100000"/>
              </a:lnSpc>
              <a:spcBef>
                <a:spcPts val="3375"/>
              </a:spcBef>
              <a:buClr>
                <a:srgbClr val="33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5400" b="1">
                <a:solidFill>
                  <a:srgbClr val="333399"/>
                </a:solidFill>
                <a:ea typeface="DejaVu Sans" charset="0"/>
                <a:cs typeface="DejaVu Sans" charset="0"/>
              </a:rPr>
              <a:t> 0 </a:t>
            </a:r>
          </a:p>
        </p:txBody>
      </p:sp>
      <p:pic>
        <p:nvPicPr>
          <p:cNvPr id="26634" name="Picture 10"/>
          <p:cNvPicPr>
            <a:picLocks noChangeAspect="1" noChangeArrowheads="1"/>
          </p:cNvPicPr>
          <p:nvPr/>
        </p:nvPicPr>
        <p:blipFill>
          <a:blip r:embed="rId3" cstate="print"/>
          <a:srcRect/>
          <a:stretch>
            <a:fillRect/>
          </a:stretch>
        </p:blipFill>
        <p:spPr bwMode="auto">
          <a:xfrm>
            <a:off x="6443663" y="2636838"/>
            <a:ext cx="1905000" cy="1905000"/>
          </a:xfrm>
          <a:prstGeom prst="rect">
            <a:avLst/>
          </a:prstGeom>
          <a:noFill/>
          <a:ln w="9525">
            <a:noFill/>
            <a:round/>
            <a:headEnd/>
            <a:tailEnd/>
          </a:ln>
          <a:effectLst/>
        </p:spPr>
      </p:pic>
      <p:sp>
        <p:nvSpPr>
          <p:cNvPr id="26635" name="AutoShape 11">
            <a:hlinkClick r:id="rId4" action="ppaction://hlinksldjump"/>
          </p:cNvPr>
          <p:cNvSpPr>
            <a:spLocks noChangeArrowheads="1"/>
          </p:cNvSpPr>
          <p:nvPr/>
        </p:nvSpPr>
        <p:spPr bwMode="auto">
          <a:xfrm>
            <a:off x="7740650" y="6196013"/>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sp>
        <p:nvSpPr>
          <p:cNvPr id="26636" name="AutoShape 12">
            <a:hlinkClick r:id="rId5" action="ppaction://hlinksldjump"/>
          </p:cNvPr>
          <p:cNvSpPr>
            <a:spLocks noChangeArrowheads="1"/>
          </p:cNvSpPr>
          <p:nvPr/>
        </p:nvSpPr>
        <p:spPr bwMode="auto">
          <a:xfrm>
            <a:off x="107950" y="6240463"/>
            <a:ext cx="1223963"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pic>
        <p:nvPicPr>
          <p:cNvPr id="26637" name="Picture 13">
            <a:hlinkClick r:id="rId6" action="ppaction://hlinksldjump"/>
          </p:cNvPr>
          <p:cNvPicPr>
            <a:picLocks noChangeAspect="1" noChangeArrowheads="1"/>
          </p:cNvPicPr>
          <p:nvPr/>
        </p:nvPicPr>
        <p:blipFill>
          <a:blip r:embed="rId7" cstate="print"/>
          <a:srcRect/>
          <a:stretch>
            <a:fillRect/>
          </a:stretch>
        </p:blipFill>
        <p:spPr bwMode="auto">
          <a:xfrm>
            <a:off x="4572000" y="6092825"/>
            <a:ext cx="936625" cy="67945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7" presetClass="entr" fill="hold" nodeType="afterEffect">
                                  <p:stCondLst>
                                    <p:cond delay="0"/>
                                  </p:stCondLst>
                                  <p:iterate type="lt">
                                    <p:tmPct val="50000"/>
                                  </p:iterate>
                                  <p:childTnLst>
                                    <p:set>
                                      <p:cBhvr>
                                        <p:cTn id="6" dur="1" fill="hold">
                                          <p:stCondLst>
                                            <p:cond delay="0"/>
                                          </p:stCondLst>
                                        </p:cTn>
                                        <p:tgtEl>
                                          <p:spTgt spid="26625"/>
                                        </p:tgtEl>
                                        <p:attrNameLst>
                                          <p:attrName>style.visibility</p:attrName>
                                        </p:attrNameLst>
                                      </p:cBhvr>
                                      <p:to>
                                        <p:strVal val="visible"/>
                                      </p:to>
                                    </p:set>
                                    <p:anim calcmode="discrete" valueType="clr">
                                      <p:cBhvr>
                                        <p:cTn id="7" dur="80" fill="hold"/>
                                        <p:tgtEl>
                                          <p:spTgt spid="26625"/>
                                        </p:tgtEl>
                                        <p:attrNameLst>
                                          <p:attrName>style.color</p:attrName>
                                        </p:attrNameLst>
                                      </p:cBhvr>
                                      <p:tavLst>
                                        <p:tav tm="50000">
                                          <p:val>
                                            <p:strVal val="rgb(-103,51,51)"/>
                                          </p:val>
                                        </p:tav>
                                        <p:tav>
                                          <p:val>
                                            <p:strVal val="rgb(-103,-103,0)"/>
                                          </p:val>
                                        </p:tav>
                                      </p:tavLst>
                                    </p:anim>
                                    <p:anim calcmode="discrete" valueType="clr">
                                      <p:cBhvr>
                                        <p:cTn id="8" dur="80" fill="hold"/>
                                        <p:tgtEl>
                                          <p:spTgt spid="26625"/>
                                        </p:tgtEl>
                                        <p:attrNameLst>
                                          <p:attrName>fillColor</p:attrName>
                                        </p:attrNameLst>
                                      </p:cBhvr>
                                      <p:tavLst>
                                        <p:tav tm="50000">
                                          <p:val>
                                            <p:strVal val="rgb(-103,51,51)"/>
                                          </p:val>
                                        </p:tav>
                                        <p:tav>
                                          <p:val>
                                            <p:strVal val="rgb(-103,-103,0)"/>
                                          </p:val>
                                        </p:tav>
                                      </p:tavLst>
                                    </p:anim>
                                    <p:set>
                                      <p:cBhvr>
                                        <p:cTn id="9" dur="80" fill="hold"/>
                                        <p:tgtEl>
                                          <p:spTgt spid="26625"/>
                                        </p:tgtEl>
                                        <p:attrNameLst>
                                          <p:attrName>fill.type</p:attrName>
                                        </p:attrNameLst>
                                      </p:cBhvr>
                                      <p:to>
                                        <p:strVal val="solid"/>
                                      </p:to>
                                    </p:set>
                                  </p:childTnLst>
                                </p:cTn>
                              </p:par>
                            </p:childTnLst>
                          </p:cTn>
                        </p:par>
                        <p:par>
                          <p:cTn id="10" fill="hold">
                            <p:stCondLst>
                              <p:cond delay="680"/>
                            </p:stCondLst>
                            <p:childTnLst>
                              <p:par>
                                <p:cTn id="11" presetID="34" presetClass="entr" fill="hold" nodeType="afterEffect">
                                  <p:stCondLst>
                                    <p:cond delay="0"/>
                                  </p:stCondLst>
                                  <p:childTnLst>
                                    <p:set>
                                      <p:cBhvr>
                                        <p:cTn id="12" dur="1" fill="hold">
                                          <p:stCondLst>
                                            <p:cond delay="0"/>
                                          </p:stCondLst>
                                        </p:cTn>
                                        <p:tgtEl>
                                          <p:spTgt spid="26626"/>
                                        </p:tgtEl>
                                        <p:attrNameLst>
                                          <p:attrName>style.visibility</p:attrName>
                                        </p:attrNameLst>
                                      </p:cBhvr>
                                      <p:to>
                                        <p:strVal val="visible"/>
                                      </p:to>
                                    </p:set>
                                    <p:anim from="(-#ppt_w/2)" to="(#ppt_x)" calcmode="lin" valueType="num">
                                      <p:cBhvr>
                                        <p:cTn id="13" dur="599" fill="hold">
                                          <p:stCondLst>
                                            <p:cond delay="0"/>
                                          </p:stCondLst>
                                        </p:cTn>
                                        <p:tgtEl>
                                          <p:spTgt spid="26626"/>
                                        </p:tgtEl>
                                        <p:attrNameLst>
                                          <p:attrName>ppt_x</p:attrName>
                                        </p:attrNameLst>
                                      </p:cBhvr>
                                    </p:anim>
                                    <p:anim from="0" to="-1" calcmode="lin" valueType="num">
                                      <p:cBhvr>
                                        <p:cTn id="14" dur="200" decel="50000" autoRev="1" fill="hold">
                                          <p:stCondLst>
                                            <p:cond delay="599"/>
                                          </p:stCondLst>
                                        </p:cTn>
                                        <p:tgtEl>
                                          <p:spTgt spid="26626"/>
                                        </p:tgtEl>
                                        <p:attrNameLst>
                                          <p:attrName>xshear</p:attrName>
                                        </p:attrNameLst>
                                      </p:cBhvr>
                                    </p:anim>
                                    <p:animScale>
                                      <p:cBhvr>
                                        <p:cTn id="15" dur="200" decel="100000" autoRev="1" fill="hold">
                                          <p:stCondLst>
                                            <p:cond delay="599"/>
                                          </p:stCondLst>
                                        </p:cTn>
                                        <p:tgtEl>
                                          <p:spTgt spid="26626"/>
                                        </p:tgtEl>
                                      </p:cBhvr>
                                      <p:from x="100000" y="100000"/>
                                      <p:to x="80000" y="100000"/>
                                    </p:animScale>
                                    <p:anim by="(#ppt_h/3+#ppt_w*0.1)" calcmode="lin" valueType="num">
                                      <p:cBhvr additive="sum">
                                        <p:cTn id="16" dur="200" decel="100000" autoRev="1" fill="hold">
                                          <p:stCondLst>
                                            <p:cond delay="599"/>
                                          </p:stCondLst>
                                        </p:cTn>
                                        <p:tgtEl>
                                          <p:spTgt spid="26626"/>
                                        </p:tgtEl>
                                        <p:attrNameLst>
                                          <p:attrName>ppt_x</p:attrName>
                                        </p:attrNameLst>
                                      </p:cBhvr>
                                    </p:anim>
                                  </p:childTnLst>
                                </p:cTn>
                              </p:par>
                            </p:childTnLst>
                          </p:cTn>
                        </p:par>
                        <p:par>
                          <p:cTn id="17" fill="hold">
                            <p:stCondLst>
                              <p:cond delay="1679"/>
                            </p:stCondLst>
                            <p:childTnLst>
                              <p:par>
                                <p:cTn id="18" presetID="16" presetClass="entr" presetSubtype="26" fill="hold" grpId="0" nodeType="afterEffect">
                                  <p:stCondLst>
                                    <p:cond delay="0"/>
                                  </p:stCondLst>
                                  <p:childTnLst>
                                    <p:set>
                                      <p:cBhvr>
                                        <p:cTn id="19" dur="1" fill="hold">
                                          <p:stCondLst>
                                            <p:cond delay="0"/>
                                          </p:stCondLst>
                                        </p:cTn>
                                        <p:tgtEl>
                                          <p:spTgt spid="26627"/>
                                        </p:tgtEl>
                                        <p:attrNameLst>
                                          <p:attrName>style.visibility</p:attrName>
                                        </p:attrNameLst>
                                      </p:cBhvr>
                                      <p:to>
                                        <p:strVal val="visible"/>
                                      </p:to>
                                    </p:set>
                                    <p:animEffect transition="in" filter="barn(inHorizontal)">
                                      <p:cBhvr>
                                        <p:cTn id="20" dur="500"/>
                                        <p:tgtEl>
                                          <p:spTgt spid="26627"/>
                                        </p:tgtEl>
                                      </p:cBhvr>
                                    </p:animEffect>
                                  </p:childTnLst>
                                </p:cTn>
                              </p:par>
                            </p:childTnLst>
                          </p:cTn>
                        </p:par>
                        <p:par>
                          <p:cTn id="21" fill="hold">
                            <p:stCondLst>
                              <p:cond delay="3680"/>
                            </p:stCondLst>
                            <p:childTnLst>
                              <p:par>
                                <p:cTn id="22" presetID="17" presetClass="entr" presetSubtype="10" fill="hold" nodeType="afterEffect">
                                  <p:stCondLst>
                                    <p:cond delay="0"/>
                                  </p:stCondLst>
                                  <p:childTnLst>
                                    <p:set>
                                      <p:cBhvr>
                                        <p:cTn id="23" dur="1" fill="hold">
                                          <p:stCondLst>
                                            <p:cond delay="0"/>
                                          </p:stCondLst>
                                        </p:cTn>
                                        <p:tgtEl>
                                          <p:spTgt spid="26628"/>
                                        </p:tgtEl>
                                        <p:attrNameLst>
                                          <p:attrName>style.visibility</p:attrName>
                                        </p:attrNameLst>
                                      </p:cBhvr>
                                      <p:to>
                                        <p:strVal val="visible"/>
                                      </p:to>
                                    </p:set>
                                    <p:anim calcmode="lin" valueType="num">
                                      <p:cBhvr>
                                        <p:cTn id="24" dur="500" fill="hold"/>
                                        <p:tgtEl>
                                          <p:spTgt spid="26628"/>
                                        </p:tgtEl>
                                        <p:attrNameLst>
                                          <p:attrName>ppt_w</p:attrName>
                                        </p:attrNameLst>
                                      </p:cBhvr>
                                      <p:tavLst>
                                        <p:tav tm="100000">
                                          <p:val>
                                            <p:fltVal val="0"/>
                                          </p:val>
                                        </p:tav>
                                        <p:tav>
                                          <p:val>
                                            <p:strVal val="#ppt_w"/>
                                          </p:val>
                                        </p:tav>
                                      </p:tavLst>
                                    </p:anim>
                                    <p:anim calcmode="lin" valueType="num">
                                      <p:cBhvr>
                                        <p:cTn id="25" dur="500" fill="hold"/>
                                        <p:tgtEl>
                                          <p:spTgt spid="26628"/>
                                        </p:tgtEl>
                                        <p:attrNameLst>
                                          <p:attrName>ppt_h</p:attrName>
                                        </p:attrNameLst>
                                      </p:cBhvr>
                                      <p:tavLst>
                                        <p:tav tm="100000">
                                          <p:val>
                                            <p:strVal val="#ppt_h"/>
                                          </p:val>
                                        </p:tav>
                                        <p:tav>
                                          <p:val>
                                            <p:strVal val="#ppt_h"/>
                                          </p:val>
                                        </p:tav>
                                      </p:tavLst>
                                    </p:anim>
                                  </p:childTnLst>
                                </p:cTn>
                              </p:par>
                            </p:childTnLst>
                          </p:cTn>
                        </p:par>
                        <p:par>
                          <p:cTn id="26" fill="hold">
                            <p:stCondLst>
                              <p:cond delay="4179"/>
                            </p:stCondLst>
                            <p:childTnLst>
                              <p:par>
                                <p:cTn id="27" presetID="39" presetClass="entr" accel="100000" fill="hold" grpId="0" nodeType="afterEffect">
                                  <p:stCondLst>
                                    <p:cond delay="0"/>
                                  </p:stCondLst>
                                  <p:childTnLst>
                                    <p:set>
                                      <p:cBhvr>
                                        <p:cTn id="28" dur="1" fill="hold">
                                          <p:stCondLst>
                                            <p:cond delay="0"/>
                                          </p:stCondLst>
                                        </p:cTn>
                                        <p:tgtEl>
                                          <p:spTgt spid="26630"/>
                                        </p:tgtEl>
                                        <p:attrNameLst>
                                          <p:attrName>style.visibility</p:attrName>
                                        </p:attrNameLst>
                                      </p:cBhvr>
                                      <p:to>
                                        <p:strVal val="visible"/>
                                      </p:to>
                                    </p:set>
                                    <p:anim calcmode="lin" valueType="num">
                                      <p:cBhvr>
                                        <p:cTn id="29" dur="500" fill="hold"/>
                                        <p:tgtEl>
                                          <p:spTgt spid="26630"/>
                                        </p:tgtEl>
                                        <p:attrNameLst>
                                          <p:attrName>ppt_h</p:attrName>
                                        </p:attrNameLst>
                                      </p:cBhvr>
                                      <p:tavLst>
                                        <p:tav tm="50000">
                                          <p:val>
                                            <p:strVal val="#ppt_h/20"/>
                                          </p:val>
                                        </p:tav>
                                        <p:tav tm="100000">
                                          <p:val>
                                            <p:strVal val="#ppt_h/20"/>
                                          </p:val>
                                        </p:tav>
                                        <p:tav>
                                          <p:val>
                                            <p:strVal val="#ppt_h"/>
                                          </p:val>
                                        </p:tav>
                                      </p:tavLst>
                                    </p:anim>
                                    <p:anim calcmode="lin" valueType="num">
                                      <p:cBhvr>
                                        <p:cTn id="30" dur="500" fill="hold"/>
                                        <p:tgtEl>
                                          <p:spTgt spid="26630"/>
                                        </p:tgtEl>
                                        <p:attrNameLst>
                                          <p:attrName>ppt_w</p:attrName>
                                        </p:attrNameLst>
                                      </p:cBhvr>
                                      <p:tavLst>
                                        <p:tav tm="50000">
                                          <p:val>
                                            <p:strVal val="#ppt_w+.3"/>
                                          </p:val>
                                        </p:tav>
                                        <p:tav tm="100000">
                                          <p:val>
                                            <p:strVal val="#ppt_w+.3"/>
                                          </p:val>
                                        </p:tav>
                                        <p:tav>
                                          <p:val>
                                            <p:strVal val="#ppt_w"/>
                                          </p:val>
                                        </p:tav>
                                      </p:tavLst>
                                    </p:anim>
                                    <p:anim calcmode="lin" valueType="num">
                                      <p:cBhvr>
                                        <p:cTn id="31" dur="500" fill="hold"/>
                                        <p:tgtEl>
                                          <p:spTgt spid="26630"/>
                                        </p:tgtEl>
                                        <p:attrNameLst>
                                          <p:attrName>ppt_x</p:attrName>
                                        </p:attrNameLst>
                                      </p:cBhvr>
                                      <p:tavLst>
                                        <p:tav tm="50000">
                                          <p:val>
                                            <p:strVal val="#ppt_x-.3"/>
                                          </p:val>
                                        </p:tav>
                                        <p:tav tm="100000">
                                          <p:val>
                                            <p:strVal val="#ppt_x"/>
                                          </p:val>
                                        </p:tav>
                                        <p:tav>
                                          <p:val>
                                            <p:strVal val="#ppt_x"/>
                                          </p:val>
                                        </p:tav>
                                      </p:tavLst>
                                    </p:anim>
                                    <p:anim calcmode="lin" valueType="num">
                                      <p:cBhvr>
                                        <p:cTn id="32" dur="500" fill="hold"/>
                                        <p:tgtEl>
                                          <p:spTgt spid="26630"/>
                                        </p:tgtEl>
                                        <p:attrNameLst>
                                          <p:attrName>ppt_y</p:attrName>
                                        </p:attrNameLst>
                                      </p:cBhvr>
                                      <p:tavLst>
                                        <p:tav tm="100000">
                                          <p:val>
                                            <p:strVal val="#ppt_y"/>
                                          </p:val>
                                        </p:tav>
                                        <p:tav>
                                          <p:val>
                                            <p:strVal val="#ppt_y"/>
                                          </p:val>
                                        </p:tav>
                                      </p:tavLst>
                                    </p:anim>
                                  </p:childTnLst>
                                </p:cTn>
                              </p:par>
                            </p:childTnLst>
                          </p:cTn>
                        </p:par>
                        <p:par>
                          <p:cTn id="33" fill="hold">
                            <p:stCondLst>
                              <p:cond delay="4679"/>
                            </p:stCondLst>
                            <p:childTnLst>
                              <p:par>
                                <p:cTn id="34" presetID="17" presetClass="entr" presetSubtype="10" fill="hold" nodeType="afterEffect">
                                  <p:stCondLst>
                                    <p:cond delay="0"/>
                                  </p:stCondLst>
                                  <p:childTnLst>
                                    <p:set>
                                      <p:cBhvr>
                                        <p:cTn id="35" dur="1" fill="hold">
                                          <p:stCondLst>
                                            <p:cond delay="0"/>
                                          </p:stCondLst>
                                        </p:cTn>
                                        <p:tgtEl>
                                          <p:spTgt spid="26629"/>
                                        </p:tgtEl>
                                        <p:attrNameLst>
                                          <p:attrName>style.visibility</p:attrName>
                                        </p:attrNameLst>
                                      </p:cBhvr>
                                      <p:to>
                                        <p:strVal val="visible"/>
                                      </p:to>
                                    </p:set>
                                    <p:anim calcmode="lin" valueType="num">
                                      <p:cBhvr>
                                        <p:cTn id="36" dur="500" fill="hold"/>
                                        <p:tgtEl>
                                          <p:spTgt spid="26629"/>
                                        </p:tgtEl>
                                        <p:attrNameLst>
                                          <p:attrName>ppt_w</p:attrName>
                                        </p:attrNameLst>
                                      </p:cBhvr>
                                      <p:tavLst>
                                        <p:tav tm="100000">
                                          <p:val>
                                            <p:fltVal val="0"/>
                                          </p:val>
                                        </p:tav>
                                        <p:tav>
                                          <p:val>
                                            <p:strVal val="#ppt_w"/>
                                          </p:val>
                                        </p:tav>
                                      </p:tavLst>
                                    </p:anim>
                                    <p:anim calcmode="lin" valueType="num">
                                      <p:cBhvr>
                                        <p:cTn id="37" dur="500" fill="hold"/>
                                        <p:tgtEl>
                                          <p:spTgt spid="26629"/>
                                        </p:tgtEl>
                                        <p:attrNameLst>
                                          <p:attrName>ppt_h</p:attrName>
                                        </p:attrNameLst>
                                      </p:cBhvr>
                                      <p:tavLst>
                                        <p:tav tm="100000">
                                          <p:val>
                                            <p:strVal val="#ppt_h"/>
                                          </p:val>
                                        </p:tav>
                                        <p:tav>
                                          <p:val>
                                            <p:strVal val="#ppt_h"/>
                                          </p:val>
                                        </p:tav>
                                      </p:tavLst>
                                    </p:anim>
                                  </p:childTnLst>
                                </p:cTn>
                              </p:par>
                            </p:childTnLst>
                          </p:cTn>
                        </p:par>
                        <p:par>
                          <p:cTn id="38" fill="hold">
                            <p:stCondLst>
                              <p:cond delay="5179"/>
                            </p:stCondLst>
                            <p:childTnLst>
                              <p:par>
                                <p:cTn id="39" presetID="17" presetClass="entr" presetSubtype="10" fill="hold" nodeType="afterEffect">
                                  <p:stCondLst>
                                    <p:cond delay="0"/>
                                  </p:stCondLst>
                                  <p:childTnLst>
                                    <p:set>
                                      <p:cBhvr>
                                        <p:cTn id="40" dur="1" fill="hold">
                                          <p:stCondLst>
                                            <p:cond delay="0"/>
                                          </p:stCondLst>
                                        </p:cTn>
                                        <p:tgtEl>
                                          <p:spTgt spid="26631"/>
                                        </p:tgtEl>
                                        <p:attrNameLst>
                                          <p:attrName>style.visibility</p:attrName>
                                        </p:attrNameLst>
                                      </p:cBhvr>
                                      <p:to>
                                        <p:strVal val="visible"/>
                                      </p:to>
                                    </p:set>
                                    <p:anim calcmode="lin" valueType="num">
                                      <p:cBhvr>
                                        <p:cTn id="41" dur="500" fill="hold"/>
                                        <p:tgtEl>
                                          <p:spTgt spid="26631"/>
                                        </p:tgtEl>
                                        <p:attrNameLst>
                                          <p:attrName>ppt_w</p:attrName>
                                        </p:attrNameLst>
                                      </p:cBhvr>
                                      <p:tavLst>
                                        <p:tav tm="100000">
                                          <p:val>
                                            <p:fltVal val="0"/>
                                          </p:val>
                                        </p:tav>
                                        <p:tav>
                                          <p:val>
                                            <p:strVal val="#ppt_w"/>
                                          </p:val>
                                        </p:tav>
                                      </p:tavLst>
                                    </p:anim>
                                    <p:anim calcmode="lin" valueType="num">
                                      <p:cBhvr>
                                        <p:cTn id="42" dur="500" fill="hold"/>
                                        <p:tgtEl>
                                          <p:spTgt spid="26631"/>
                                        </p:tgtEl>
                                        <p:attrNameLst>
                                          <p:attrName>ppt_h</p:attrName>
                                        </p:attrNameLst>
                                      </p:cBhvr>
                                      <p:tavLst>
                                        <p:tav tm="100000">
                                          <p:val>
                                            <p:strVal val="#ppt_h"/>
                                          </p:val>
                                        </p:tav>
                                        <p:tav>
                                          <p:val>
                                            <p:strVal val="#ppt_h"/>
                                          </p:val>
                                        </p:tav>
                                      </p:tavLst>
                                    </p:anim>
                                  </p:childTnLst>
                                </p:cTn>
                              </p:par>
                            </p:childTnLst>
                          </p:cTn>
                        </p:par>
                        <p:par>
                          <p:cTn id="43" fill="hold">
                            <p:stCondLst>
                              <p:cond delay="5679"/>
                            </p:stCondLst>
                            <p:childTnLst>
                              <p:par>
                                <p:cTn id="44" presetID="17" presetClass="entr" presetSubtype="10" fill="hold" nodeType="afterEffect">
                                  <p:stCondLst>
                                    <p:cond delay="0"/>
                                  </p:stCondLst>
                                  <p:childTnLst>
                                    <p:set>
                                      <p:cBhvr>
                                        <p:cTn id="45" dur="1" fill="hold">
                                          <p:stCondLst>
                                            <p:cond delay="0"/>
                                          </p:stCondLst>
                                        </p:cTn>
                                        <p:tgtEl>
                                          <p:spTgt spid="26632"/>
                                        </p:tgtEl>
                                        <p:attrNameLst>
                                          <p:attrName>style.visibility</p:attrName>
                                        </p:attrNameLst>
                                      </p:cBhvr>
                                      <p:to>
                                        <p:strVal val="visible"/>
                                      </p:to>
                                    </p:set>
                                    <p:anim calcmode="lin" valueType="num">
                                      <p:cBhvr>
                                        <p:cTn id="46" dur="500" fill="hold"/>
                                        <p:tgtEl>
                                          <p:spTgt spid="26632"/>
                                        </p:tgtEl>
                                        <p:attrNameLst>
                                          <p:attrName>ppt_w</p:attrName>
                                        </p:attrNameLst>
                                      </p:cBhvr>
                                      <p:tavLst>
                                        <p:tav tm="100000">
                                          <p:val>
                                            <p:fltVal val="0"/>
                                          </p:val>
                                        </p:tav>
                                        <p:tav>
                                          <p:val>
                                            <p:strVal val="#ppt_w"/>
                                          </p:val>
                                        </p:tav>
                                      </p:tavLst>
                                    </p:anim>
                                    <p:anim calcmode="lin" valueType="num">
                                      <p:cBhvr>
                                        <p:cTn id="47" dur="500" fill="hold"/>
                                        <p:tgtEl>
                                          <p:spTgt spid="26632"/>
                                        </p:tgtEl>
                                        <p:attrNameLst>
                                          <p:attrName>ppt_h</p:attrName>
                                        </p:attrNameLst>
                                      </p:cBhvr>
                                      <p:tavLst>
                                        <p:tav tm="100000">
                                          <p:val>
                                            <p:strVal val="#ppt_h"/>
                                          </p:val>
                                        </p:tav>
                                        <p:tav>
                                          <p:val>
                                            <p:strVal val="#ppt_h"/>
                                          </p:val>
                                        </p:tav>
                                      </p:tavLst>
                                    </p:anim>
                                  </p:childTnLst>
                                </p:cTn>
                              </p:par>
                            </p:childTnLst>
                          </p:cTn>
                        </p:par>
                        <p:par>
                          <p:cTn id="48" fill="hold">
                            <p:stCondLst>
                              <p:cond delay="8179"/>
                            </p:stCondLst>
                            <p:childTnLst>
                              <p:par>
                                <p:cTn id="49" presetID="17" presetClass="entr" presetSubtype="10" fill="hold" nodeType="afterEffect">
                                  <p:stCondLst>
                                    <p:cond delay="0"/>
                                  </p:stCondLst>
                                  <p:childTnLst>
                                    <p:set>
                                      <p:cBhvr>
                                        <p:cTn id="50" dur="1" fill="hold">
                                          <p:stCondLst>
                                            <p:cond delay="0"/>
                                          </p:stCondLst>
                                        </p:cTn>
                                        <p:tgtEl>
                                          <p:spTgt spid="26633"/>
                                        </p:tgtEl>
                                        <p:attrNameLst>
                                          <p:attrName>style.visibility</p:attrName>
                                        </p:attrNameLst>
                                      </p:cBhvr>
                                      <p:to>
                                        <p:strVal val="visible"/>
                                      </p:to>
                                    </p:set>
                                    <p:anim calcmode="lin" valueType="num">
                                      <p:cBhvr>
                                        <p:cTn id="51" dur="500" fill="hold"/>
                                        <p:tgtEl>
                                          <p:spTgt spid="26633"/>
                                        </p:tgtEl>
                                        <p:attrNameLst>
                                          <p:attrName>ppt_w</p:attrName>
                                        </p:attrNameLst>
                                      </p:cBhvr>
                                      <p:tavLst>
                                        <p:tav tm="100000">
                                          <p:val>
                                            <p:fltVal val="0"/>
                                          </p:val>
                                        </p:tav>
                                        <p:tav>
                                          <p:val>
                                            <p:strVal val="#ppt_w"/>
                                          </p:val>
                                        </p:tav>
                                      </p:tavLst>
                                    </p:anim>
                                    <p:anim calcmode="lin" valueType="num">
                                      <p:cBhvr>
                                        <p:cTn id="52" dur="500" fill="hold"/>
                                        <p:tgtEl>
                                          <p:spTgt spid="26633"/>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P spid="2663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539750" y="476250"/>
            <a:ext cx="7993063" cy="1809750"/>
          </a:xfrm>
          <a:prstGeom prst="rect">
            <a:avLst/>
          </a:prstGeom>
          <a:noFill/>
          <a:ln w="9525">
            <a:noFill/>
            <a:round/>
            <a:headEnd/>
            <a:tailEnd/>
          </a:ln>
          <a:effectLst/>
        </p:spPr>
        <p:txBody>
          <a:bodyPr lIns="90000" tIns="46800" rIns="90000" bIns="46800">
            <a:spAutoFit/>
          </a:bodyPr>
          <a:lstStyle/>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e) PROPIEDAD DISTRIBUTIVA CON RESPECTO A LA ADICCIÓN:</a:t>
            </a:r>
          </a:p>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a:t>
            </a:r>
          </a:p>
        </p:txBody>
      </p:sp>
      <p:sp>
        <p:nvSpPr>
          <p:cNvPr id="27650" name="Text Box 2"/>
          <p:cNvSpPr txBox="1">
            <a:spLocks noChangeArrowheads="1"/>
          </p:cNvSpPr>
          <p:nvPr/>
        </p:nvSpPr>
        <p:spPr bwMode="auto">
          <a:xfrm>
            <a:off x="611188" y="1692275"/>
            <a:ext cx="8064500" cy="2532063"/>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Cuando multiplicamos un número por la suma de otros dos, el producto será igual que si multiplicamos cada sumando por ese número y hallamos la suma del resultado:  </a:t>
            </a:r>
          </a:p>
        </p:txBody>
      </p:sp>
      <p:sp>
        <p:nvSpPr>
          <p:cNvPr id="27651" name="Text Box 3"/>
          <p:cNvSpPr txBox="1">
            <a:spLocks noChangeArrowheads="1"/>
          </p:cNvSpPr>
          <p:nvPr/>
        </p:nvSpPr>
        <p:spPr bwMode="auto">
          <a:xfrm>
            <a:off x="827088" y="4365625"/>
            <a:ext cx="3600450"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a) 4 x (3 + 2) = </a:t>
            </a:r>
          </a:p>
        </p:txBody>
      </p:sp>
      <p:sp>
        <p:nvSpPr>
          <p:cNvPr id="27652" name="Text Box 4"/>
          <p:cNvSpPr txBox="1">
            <a:spLocks noChangeArrowheads="1"/>
          </p:cNvSpPr>
          <p:nvPr/>
        </p:nvSpPr>
        <p:spPr bwMode="auto">
          <a:xfrm>
            <a:off x="4356100" y="4292600"/>
            <a:ext cx="4103688"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(4 x 3) + (4 x 2) </a:t>
            </a:r>
          </a:p>
        </p:txBody>
      </p:sp>
      <p:sp>
        <p:nvSpPr>
          <p:cNvPr id="27653" name="Text Box 5"/>
          <p:cNvSpPr txBox="1">
            <a:spLocks noChangeArrowheads="1"/>
          </p:cNvSpPr>
          <p:nvPr/>
        </p:nvSpPr>
        <p:spPr bwMode="auto">
          <a:xfrm>
            <a:off x="827088" y="5157788"/>
            <a:ext cx="3673475" cy="703262"/>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    4 x      5    = </a:t>
            </a:r>
          </a:p>
        </p:txBody>
      </p:sp>
      <p:sp>
        <p:nvSpPr>
          <p:cNvPr id="27654" name="Text Box 6"/>
          <p:cNvSpPr txBox="1">
            <a:spLocks noChangeArrowheads="1"/>
          </p:cNvSpPr>
          <p:nvPr/>
        </p:nvSpPr>
        <p:spPr bwMode="auto">
          <a:xfrm>
            <a:off x="4211638" y="5084763"/>
            <a:ext cx="3673475" cy="703262"/>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     12    +     8</a:t>
            </a:r>
          </a:p>
        </p:txBody>
      </p:sp>
      <p:sp>
        <p:nvSpPr>
          <p:cNvPr id="27655" name="Text Box 7"/>
          <p:cNvSpPr txBox="1">
            <a:spLocks noChangeArrowheads="1"/>
          </p:cNvSpPr>
          <p:nvPr/>
        </p:nvSpPr>
        <p:spPr bwMode="auto">
          <a:xfrm>
            <a:off x="1692275" y="5734050"/>
            <a:ext cx="3025775"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buClr>
                <a:srgbClr val="FF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FF3399"/>
                </a:solidFill>
                <a:ea typeface="DejaVu Sans" charset="0"/>
                <a:cs typeface="DejaVu Sans" charset="0"/>
              </a:rPr>
              <a:t>    20</a:t>
            </a:r>
            <a:r>
              <a:rPr lang="en-GB" sz="4000" b="1">
                <a:solidFill>
                  <a:srgbClr val="000000"/>
                </a:solidFill>
                <a:ea typeface="DejaVu Sans" charset="0"/>
                <a:cs typeface="DejaVu Sans" charset="0"/>
              </a:rPr>
              <a:t>       = </a:t>
            </a:r>
          </a:p>
        </p:txBody>
      </p:sp>
      <p:sp>
        <p:nvSpPr>
          <p:cNvPr id="27656" name="Text Box 8"/>
          <p:cNvSpPr txBox="1">
            <a:spLocks noChangeArrowheads="1"/>
          </p:cNvSpPr>
          <p:nvPr/>
        </p:nvSpPr>
        <p:spPr bwMode="auto">
          <a:xfrm>
            <a:off x="4643438" y="5734050"/>
            <a:ext cx="2592387" cy="703263"/>
          </a:xfrm>
          <a:prstGeom prst="rect">
            <a:avLst/>
          </a:prstGeom>
          <a:noFill/>
          <a:ln w="9525">
            <a:noFill/>
            <a:round/>
            <a:headEnd/>
            <a:tailEnd/>
          </a:ln>
          <a:effectLst/>
        </p:spPr>
        <p:txBody>
          <a:bodyPr lIns="90000" tIns="46800" rIns="90000" bIns="46800">
            <a:spAutoFit/>
          </a:bodyPr>
          <a:lstStyle/>
          <a:p>
            <a:pPr algn="ctr">
              <a:lnSpc>
                <a:spcPct val="100000"/>
              </a:lnSpc>
              <a:spcBef>
                <a:spcPts val="2500"/>
              </a:spcBef>
              <a:buClr>
                <a:srgbClr val="FF3399"/>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FF3399"/>
                </a:solidFill>
                <a:ea typeface="DejaVu Sans" charset="0"/>
                <a:cs typeface="DejaVu Sans" charset="0"/>
              </a:rPr>
              <a:t>    20</a:t>
            </a:r>
            <a:r>
              <a:rPr lang="en-GB" sz="4000" b="1">
                <a:solidFill>
                  <a:srgbClr val="000000"/>
                </a:solidFill>
                <a:ea typeface="DejaVu Sans" charset="0"/>
                <a:cs typeface="DejaVu Sans" charset="0"/>
              </a:rPr>
              <a:t>       </a:t>
            </a:r>
          </a:p>
        </p:txBody>
      </p:sp>
      <p:pic>
        <p:nvPicPr>
          <p:cNvPr id="27657" name="Picture 9"/>
          <p:cNvPicPr>
            <a:picLocks noChangeAspect="1" noChangeArrowheads="1"/>
          </p:cNvPicPr>
          <p:nvPr/>
        </p:nvPicPr>
        <p:blipFill>
          <a:blip r:embed="rId3" cstate="print"/>
          <a:srcRect/>
          <a:stretch>
            <a:fillRect/>
          </a:stretch>
        </p:blipFill>
        <p:spPr bwMode="auto">
          <a:xfrm>
            <a:off x="6227763" y="692150"/>
            <a:ext cx="2076450" cy="1144588"/>
          </a:xfrm>
          <a:prstGeom prst="rect">
            <a:avLst/>
          </a:prstGeom>
          <a:noFill/>
          <a:ln w="9525">
            <a:noFill/>
            <a:round/>
            <a:headEnd/>
            <a:tailEnd/>
          </a:ln>
          <a:effectLst/>
        </p:spPr>
      </p:pic>
      <p:sp>
        <p:nvSpPr>
          <p:cNvPr id="27658" name="AutoShape 10">
            <a:hlinkClick r:id="rId4" action="ppaction://hlinksldjump"/>
          </p:cNvPr>
          <p:cNvSpPr>
            <a:spLocks noChangeArrowheads="1"/>
          </p:cNvSpPr>
          <p:nvPr/>
        </p:nvSpPr>
        <p:spPr bwMode="auto">
          <a:xfrm>
            <a:off x="7740650" y="6165850"/>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pic>
        <p:nvPicPr>
          <p:cNvPr id="27659" name="Picture 11">
            <a:hlinkClick r:id="rId5" action="ppaction://hlinksldjump"/>
          </p:cNvPr>
          <p:cNvPicPr>
            <a:picLocks noChangeAspect="1" noChangeArrowheads="1"/>
          </p:cNvPicPr>
          <p:nvPr/>
        </p:nvPicPr>
        <p:blipFill>
          <a:blip r:embed="rId6" cstate="print"/>
          <a:srcRect/>
          <a:stretch>
            <a:fillRect/>
          </a:stretch>
        </p:blipFill>
        <p:spPr bwMode="auto">
          <a:xfrm>
            <a:off x="3924300" y="6264275"/>
            <a:ext cx="1008063" cy="549275"/>
          </a:xfrm>
          <a:prstGeom prst="rect">
            <a:avLst/>
          </a:prstGeom>
          <a:noFill/>
          <a:ln w="9525">
            <a:noFill/>
            <a:round/>
            <a:headEnd/>
            <a:tailEnd/>
          </a:ln>
          <a:effectLst/>
        </p:spPr>
      </p:pic>
      <p:sp>
        <p:nvSpPr>
          <p:cNvPr id="27660" name="AutoShape 12">
            <a:hlinkClick r:id="rId7" action="ppaction://hlinksldjump"/>
          </p:cNvPr>
          <p:cNvSpPr>
            <a:spLocks noChangeArrowheads="1"/>
          </p:cNvSpPr>
          <p:nvPr/>
        </p:nvSpPr>
        <p:spPr bwMode="auto">
          <a:xfrm>
            <a:off x="107950" y="6210300"/>
            <a:ext cx="1223963"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7" presetClass="entr" fill="hold" nodeType="afterEffect">
                                  <p:stCondLst>
                                    <p:cond delay="0"/>
                                  </p:stCondLst>
                                  <p:iterate type="lt">
                                    <p:tmPct val="50000"/>
                                  </p:iterate>
                                  <p:childTnLst>
                                    <p:set>
                                      <p:cBhvr>
                                        <p:cTn id="6" dur="1" fill="hold">
                                          <p:stCondLst>
                                            <p:cond delay="0"/>
                                          </p:stCondLst>
                                        </p:cTn>
                                        <p:tgtEl>
                                          <p:spTgt spid="27649"/>
                                        </p:tgtEl>
                                        <p:attrNameLst>
                                          <p:attrName>style.visibility</p:attrName>
                                        </p:attrNameLst>
                                      </p:cBhvr>
                                      <p:to>
                                        <p:strVal val="visible"/>
                                      </p:to>
                                    </p:set>
                                    <p:anim calcmode="discrete" valueType="clr">
                                      <p:cBhvr>
                                        <p:cTn id="7" dur="80" fill="hold"/>
                                        <p:tgtEl>
                                          <p:spTgt spid="27649"/>
                                        </p:tgtEl>
                                        <p:attrNameLst>
                                          <p:attrName>style.color</p:attrName>
                                        </p:attrNameLst>
                                      </p:cBhvr>
                                      <p:tavLst>
                                        <p:tav tm="50000">
                                          <p:val>
                                            <p:strVal val="rgb(-103,51,51)"/>
                                          </p:val>
                                        </p:tav>
                                        <p:tav>
                                          <p:val>
                                            <p:strVal val="rgb(-103,-103,0)"/>
                                          </p:val>
                                        </p:tav>
                                      </p:tavLst>
                                    </p:anim>
                                    <p:anim calcmode="discrete" valueType="clr">
                                      <p:cBhvr>
                                        <p:cTn id="8" dur="80" fill="hold"/>
                                        <p:tgtEl>
                                          <p:spTgt spid="27649"/>
                                        </p:tgtEl>
                                        <p:attrNameLst>
                                          <p:attrName>fillColor</p:attrName>
                                        </p:attrNameLst>
                                      </p:cBhvr>
                                      <p:tavLst>
                                        <p:tav tm="50000">
                                          <p:val>
                                            <p:strVal val="rgb(-103,51,51)"/>
                                          </p:val>
                                        </p:tav>
                                        <p:tav>
                                          <p:val>
                                            <p:strVal val="rgb(-103,-103,0)"/>
                                          </p:val>
                                        </p:tav>
                                      </p:tavLst>
                                    </p:anim>
                                    <p:set>
                                      <p:cBhvr>
                                        <p:cTn id="9" dur="80" fill="hold"/>
                                        <p:tgtEl>
                                          <p:spTgt spid="27649"/>
                                        </p:tgtEl>
                                        <p:attrNameLst>
                                          <p:attrName>fill.type</p:attrName>
                                        </p:attrNameLst>
                                      </p:cBhvr>
                                      <p:to>
                                        <p:strVal val="solid"/>
                                      </p:to>
                                    </p:set>
                                  </p:childTnLst>
                                </p:cTn>
                              </p:par>
                            </p:childTnLst>
                          </p:cTn>
                        </p:par>
                        <p:par>
                          <p:cTn id="10" fill="hold">
                            <p:stCondLst>
                              <p:cond delay="1879"/>
                            </p:stCondLst>
                            <p:childTnLst>
                              <p:par>
                                <p:cTn id="11" presetID="34" presetClass="entr" fill="hold" nodeType="afterEffect">
                                  <p:stCondLst>
                                    <p:cond delay="0"/>
                                  </p:stCondLst>
                                  <p:childTnLst>
                                    <p:set>
                                      <p:cBhvr>
                                        <p:cTn id="12" dur="1" fill="hold">
                                          <p:stCondLst>
                                            <p:cond delay="0"/>
                                          </p:stCondLst>
                                        </p:cTn>
                                        <p:tgtEl>
                                          <p:spTgt spid="27650"/>
                                        </p:tgtEl>
                                        <p:attrNameLst>
                                          <p:attrName>style.visibility</p:attrName>
                                        </p:attrNameLst>
                                      </p:cBhvr>
                                      <p:to>
                                        <p:strVal val="visible"/>
                                      </p:to>
                                    </p:set>
                                    <p:anim from="(-#ppt_w/2)" to="(#ppt_x)" calcmode="lin" valueType="num">
                                      <p:cBhvr>
                                        <p:cTn id="13" dur="599" fill="hold">
                                          <p:stCondLst>
                                            <p:cond delay="0"/>
                                          </p:stCondLst>
                                        </p:cTn>
                                        <p:tgtEl>
                                          <p:spTgt spid="27650"/>
                                        </p:tgtEl>
                                        <p:attrNameLst>
                                          <p:attrName>ppt_x</p:attrName>
                                        </p:attrNameLst>
                                      </p:cBhvr>
                                    </p:anim>
                                    <p:anim from="0" to="-1" calcmode="lin" valueType="num">
                                      <p:cBhvr>
                                        <p:cTn id="14" dur="200" decel="50000" autoRev="1" fill="hold">
                                          <p:stCondLst>
                                            <p:cond delay="599"/>
                                          </p:stCondLst>
                                        </p:cTn>
                                        <p:tgtEl>
                                          <p:spTgt spid="27650"/>
                                        </p:tgtEl>
                                        <p:attrNameLst>
                                          <p:attrName>xshear</p:attrName>
                                        </p:attrNameLst>
                                      </p:cBhvr>
                                    </p:anim>
                                    <p:animScale>
                                      <p:cBhvr>
                                        <p:cTn id="15" dur="200" decel="100000" autoRev="1" fill="hold">
                                          <p:stCondLst>
                                            <p:cond delay="599"/>
                                          </p:stCondLst>
                                        </p:cTn>
                                        <p:tgtEl>
                                          <p:spTgt spid="27650"/>
                                        </p:tgtEl>
                                      </p:cBhvr>
                                      <p:from x="100000" y="100000"/>
                                      <p:to x="80000" y="100000"/>
                                    </p:animScale>
                                    <p:anim by="(#ppt_h/3+#ppt_w*0.1)" calcmode="lin" valueType="num">
                                      <p:cBhvr additive="sum">
                                        <p:cTn id="16" dur="200" decel="100000" autoRev="1" fill="hold">
                                          <p:stCondLst>
                                            <p:cond delay="599"/>
                                          </p:stCondLst>
                                        </p:cTn>
                                        <p:tgtEl>
                                          <p:spTgt spid="27650"/>
                                        </p:tgtEl>
                                        <p:attrNameLst>
                                          <p:attrName>ppt_x</p:attrName>
                                        </p:attrNameLst>
                                      </p:cBhvr>
                                    </p:anim>
                                  </p:childTnLst>
                                </p:cTn>
                              </p:par>
                            </p:childTnLst>
                          </p:cTn>
                        </p:par>
                        <p:par>
                          <p:cTn id="17" fill="hold">
                            <p:stCondLst>
                              <p:cond delay="2879"/>
                            </p:stCondLst>
                            <p:childTnLst>
                              <p:par>
                                <p:cTn id="18" presetID="17" presetClass="entr" presetSubtype="10" fill="hold" nodeType="afterEffect">
                                  <p:stCondLst>
                                    <p:cond delay="0"/>
                                  </p:stCondLst>
                                  <p:childTnLst>
                                    <p:set>
                                      <p:cBhvr>
                                        <p:cTn id="19" dur="1" fill="hold">
                                          <p:stCondLst>
                                            <p:cond delay="0"/>
                                          </p:stCondLst>
                                        </p:cTn>
                                        <p:tgtEl>
                                          <p:spTgt spid="27651"/>
                                        </p:tgtEl>
                                        <p:attrNameLst>
                                          <p:attrName>style.visibility</p:attrName>
                                        </p:attrNameLst>
                                      </p:cBhvr>
                                      <p:to>
                                        <p:strVal val="visible"/>
                                      </p:to>
                                    </p:set>
                                    <p:anim calcmode="lin" valueType="num">
                                      <p:cBhvr>
                                        <p:cTn id="20" dur="500" fill="hold"/>
                                        <p:tgtEl>
                                          <p:spTgt spid="27651"/>
                                        </p:tgtEl>
                                        <p:attrNameLst>
                                          <p:attrName>ppt_w</p:attrName>
                                        </p:attrNameLst>
                                      </p:cBhvr>
                                      <p:tavLst>
                                        <p:tav tm="100000">
                                          <p:val>
                                            <p:fltVal val="0"/>
                                          </p:val>
                                        </p:tav>
                                        <p:tav>
                                          <p:val>
                                            <p:strVal val="#ppt_w"/>
                                          </p:val>
                                        </p:tav>
                                      </p:tavLst>
                                    </p:anim>
                                    <p:anim calcmode="lin" valueType="num">
                                      <p:cBhvr>
                                        <p:cTn id="21" dur="500" fill="hold"/>
                                        <p:tgtEl>
                                          <p:spTgt spid="27651"/>
                                        </p:tgtEl>
                                        <p:attrNameLst>
                                          <p:attrName>ppt_h</p:attrName>
                                        </p:attrNameLst>
                                      </p:cBhvr>
                                      <p:tavLst>
                                        <p:tav tm="100000">
                                          <p:val>
                                            <p:strVal val="#ppt_h"/>
                                          </p:val>
                                        </p:tav>
                                        <p:tav>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nodeType="clickEffect">
                                  <p:stCondLst>
                                    <p:cond delay="0"/>
                                  </p:stCondLst>
                                  <p:childTnLst>
                                    <p:set>
                                      <p:cBhvr>
                                        <p:cTn id="25" dur="1" fill="hold">
                                          <p:stCondLst>
                                            <p:cond delay="0"/>
                                          </p:stCondLst>
                                        </p:cTn>
                                        <p:tgtEl>
                                          <p:spTgt spid="27652"/>
                                        </p:tgtEl>
                                        <p:attrNameLst>
                                          <p:attrName>style.visibility</p:attrName>
                                        </p:attrNameLst>
                                      </p:cBhvr>
                                      <p:to>
                                        <p:strVal val="visible"/>
                                      </p:to>
                                    </p:set>
                                    <p:anim calcmode="lin" valueType="num">
                                      <p:cBhvr>
                                        <p:cTn id="26" dur="500" fill="hold"/>
                                        <p:tgtEl>
                                          <p:spTgt spid="27652"/>
                                        </p:tgtEl>
                                        <p:attrNameLst>
                                          <p:attrName>ppt_w</p:attrName>
                                        </p:attrNameLst>
                                      </p:cBhvr>
                                      <p:tavLst>
                                        <p:tav tm="100000">
                                          <p:val>
                                            <p:fltVal val="0"/>
                                          </p:val>
                                        </p:tav>
                                        <p:tav>
                                          <p:val>
                                            <p:strVal val="#ppt_w"/>
                                          </p:val>
                                        </p:tav>
                                      </p:tavLst>
                                    </p:anim>
                                    <p:anim calcmode="lin" valueType="num">
                                      <p:cBhvr>
                                        <p:cTn id="27" dur="500" fill="hold"/>
                                        <p:tgtEl>
                                          <p:spTgt spid="27652"/>
                                        </p:tgtEl>
                                        <p:attrNameLst>
                                          <p:attrName>ppt_h</p:attrName>
                                        </p:attrNameLst>
                                      </p:cBhvr>
                                      <p:tavLst>
                                        <p:tav tm="100000">
                                          <p:val>
                                            <p:strVal val="#ppt_h"/>
                                          </p:val>
                                        </p:tav>
                                        <p:tav>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nodeType="clickEffect">
                                  <p:stCondLst>
                                    <p:cond delay="0"/>
                                  </p:stCondLst>
                                  <p:childTnLst>
                                    <p:set>
                                      <p:cBhvr>
                                        <p:cTn id="31" dur="1" fill="hold">
                                          <p:stCondLst>
                                            <p:cond delay="0"/>
                                          </p:stCondLst>
                                        </p:cTn>
                                        <p:tgtEl>
                                          <p:spTgt spid="27653"/>
                                        </p:tgtEl>
                                        <p:attrNameLst>
                                          <p:attrName>style.visibility</p:attrName>
                                        </p:attrNameLst>
                                      </p:cBhvr>
                                      <p:to>
                                        <p:strVal val="visible"/>
                                      </p:to>
                                    </p:set>
                                    <p:anim calcmode="lin" valueType="num">
                                      <p:cBhvr>
                                        <p:cTn id="32" dur="500" fill="hold"/>
                                        <p:tgtEl>
                                          <p:spTgt spid="27653"/>
                                        </p:tgtEl>
                                        <p:attrNameLst>
                                          <p:attrName>ppt_w</p:attrName>
                                        </p:attrNameLst>
                                      </p:cBhvr>
                                      <p:tavLst>
                                        <p:tav tm="100000">
                                          <p:val>
                                            <p:fltVal val="0"/>
                                          </p:val>
                                        </p:tav>
                                        <p:tav>
                                          <p:val>
                                            <p:strVal val="#ppt_w"/>
                                          </p:val>
                                        </p:tav>
                                      </p:tavLst>
                                    </p:anim>
                                    <p:anim calcmode="lin" valueType="num">
                                      <p:cBhvr>
                                        <p:cTn id="33" dur="500" fill="hold"/>
                                        <p:tgtEl>
                                          <p:spTgt spid="27653"/>
                                        </p:tgtEl>
                                        <p:attrNameLst>
                                          <p:attrName>ppt_h</p:attrName>
                                        </p:attrNameLst>
                                      </p:cBhvr>
                                      <p:tavLst>
                                        <p:tav tm="100000">
                                          <p:val>
                                            <p:strVal val="#ppt_h"/>
                                          </p:val>
                                        </p:tav>
                                        <p:tav>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nodeType="clickEffect">
                                  <p:stCondLst>
                                    <p:cond delay="0"/>
                                  </p:stCondLst>
                                  <p:childTnLst>
                                    <p:set>
                                      <p:cBhvr>
                                        <p:cTn id="37" dur="1" fill="hold">
                                          <p:stCondLst>
                                            <p:cond delay="0"/>
                                          </p:stCondLst>
                                        </p:cTn>
                                        <p:tgtEl>
                                          <p:spTgt spid="27654"/>
                                        </p:tgtEl>
                                        <p:attrNameLst>
                                          <p:attrName>style.visibility</p:attrName>
                                        </p:attrNameLst>
                                      </p:cBhvr>
                                      <p:to>
                                        <p:strVal val="visible"/>
                                      </p:to>
                                    </p:set>
                                    <p:anim calcmode="lin" valueType="num">
                                      <p:cBhvr>
                                        <p:cTn id="38" dur="500" fill="hold"/>
                                        <p:tgtEl>
                                          <p:spTgt spid="27654"/>
                                        </p:tgtEl>
                                        <p:attrNameLst>
                                          <p:attrName>ppt_w</p:attrName>
                                        </p:attrNameLst>
                                      </p:cBhvr>
                                      <p:tavLst>
                                        <p:tav tm="100000">
                                          <p:val>
                                            <p:fltVal val="0"/>
                                          </p:val>
                                        </p:tav>
                                        <p:tav>
                                          <p:val>
                                            <p:strVal val="#ppt_w"/>
                                          </p:val>
                                        </p:tav>
                                      </p:tavLst>
                                    </p:anim>
                                    <p:anim calcmode="lin" valueType="num">
                                      <p:cBhvr>
                                        <p:cTn id="39" dur="500" fill="hold"/>
                                        <p:tgtEl>
                                          <p:spTgt spid="27654"/>
                                        </p:tgtEl>
                                        <p:attrNameLst>
                                          <p:attrName>ppt_h</p:attrName>
                                        </p:attrNameLst>
                                      </p:cBhvr>
                                      <p:tavLst>
                                        <p:tav tm="100000">
                                          <p:val>
                                            <p:strVal val="#ppt_h"/>
                                          </p:val>
                                        </p:tav>
                                        <p:tav>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7" presetClass="entr" presetSubtype="10" fill="hold" nodeType="clickEffect">
                                  <p:stCondLst>
                                    <p:cond delay="0"/>
                                  </p:stCondLst>
                                  <p:childTnLst>
                                    <p:set>
                                      <p:cBhvr>
                                        <p:cTn id="43" dur="1" fill="hold">
                                          <p:stCondLst>
                                            <p:cond delay="0"/>
                                          </p:stCondLst>
                                        </p:cTn>
                                        <p:tgtEl>
                                          <p:spTgt spid="27655"/>
                                        </p:tgtEl>
                                        <p:attrNameLst>
                                          <p:attrName>style.visibility</p:attrName>
                                        </p:attrNameLst>
                                      </p:cBhvr>
                                      <p:to>
                                        <p:strVal val="visible"/>
                                      </p:to>
                                    </p:set>
                                    <p:anim calcmode="lin" valueType="num">
                                      <p:cBhvr>
                                        <p:cTn id="44" dur="500" fill="hold"/>
                                        <p:tgtEl>
                                          <p:spTgt spid="27655"/>
                                        </p:tgtEl>
                                        <p:attrNameLst>
                                          <p:attrName>ppt_w</p:attrName>
                                        </p:attrNameLst>
                                      </p:cBhvr>
                                      <p:tavLst>
                                        <p:tav tm="100000">
                                          <p:val>
                                            <p:fltVal val="0"/>
                                          </p:val>
                                        </p:tav>
                                        <p:tav>
                                          <p:val>
                                            <p:strVal val="#ppt_w"/>
                                          </p:val>
                                        </p:tav>
                                      </p:tavLst>
                                    </p:anim>
                                    <p:anim calcmode="lin" valueType="num">
                                      <p:cBhvr>
                                        <p:cTn id="45" dur="500" fill="hold"/>
                                        <p:tgtEl>
                                          <p:spTgt spid="27655"/>
                                        </p:tgtEl>
                                        <p:attrNameLst>
                                          <p:attrName>ppt_h</p:attrName>
                                        </p:attrNameLst>
                                      </p:cBhvr>
                                      <p:tavLst>
                                        <p:tav tm="100000">
                                          <p:val>
                                            <p:strVal val="#ppt_h"/>
                                          </p:val>
                                        </p:tav>
                                        <p:tav>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17" presetClass="entr" presetSubtype="10" fill="hold" nodeType="clickEffect">
                                  <p:stCondLst>
                                    <p:cond delay="0"/>
                                  </p:stCondLst>
                                  <p:childTnLst>
                                    <p:set>
                                      <p:cBhvr>
                                        <p:cTn id="49" dur="1" fill="hold">
                                          <p:stCondLst>
                                            <p:cond delay="0"/>
                                          </p:stCondLst>
                                        </p:cTn>
                                        <p:tgtEl>
                                          <p:spTgt spid="27656"/>
                                        </p:tgtEl>
                                        <p:attrNameLst>
                                          <p:attrName>style.visibility</p:attrName>
                                        </p:attrNameLst>
                                      </p:cBhvr>
                                      <p:to>
                                        <p:strVal val="visible"/>
                                      </p:to>
                                    </p:set>
                                    <p:anim calcmode="lin" valueType="num">
                                      <p:cBhvr>
                                        <p:cTn id="50" dur="500" fill="hold"/>
                                        <p:tgtEl>
                                          <p:spTgt spid="27656"/>
                                        </p:tgtEl>
                                        <p:attrNameLst>
                                          <p:attrName>ppt_w</p:attrName>
                                        </p:attrNameLst>
                                      </p:cBhvr>
                                      <p:tavLst>
                                        <p:tav tm="100000">
                                          <p:val>
                                            <p:fltVal val="0"/>
                                          </p:val>
                                        </p:tav>
                                        <p:tav>
                                          <p:val>
                                            <p:strVal val="#ppt_w"/>
                                          </p:val>
                                        </p:tav>
                                      </p:tavLst>
                                    </p:anim>
                                    <p:anim calcmode="lin" valueType="num">
                                      <p:cBhvr>
                                        <p:cTn id="51" dur="500" fill="hold"/>
                                        <p:tgtEl>
                                          <p:spTgt spid="27656"/>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p:cNvPicPr>
            <a:picLocks noChangeAspect="1" noChangeArrowheads="1"/>
          </p:cNvPicPr>
          <p:nvPr/>
        </p:nvPicPr>
        <p:blipFill>
          <a:blip r:embed="rId3" cstate="print"/>
          <a:srcRect/>
          <a:stretch>
            <a:fillRect/>
          </a:stretch>
        </p:blipFill>
        <p:spPr bwMode="auto">
          <a:xfrm>
            <a:off x="3059113" y="5516563"/>
            <a:ext cx="2100262" cy="1152525"/>
          </a:xfrm>
          <a:prstGeom prst="rect">
            <a:avLst/>
          </a:prstGeom>
          <a:noFill/>
          <a:ln w="9525">
            <a:noFill/>
            <a:round/>
            <a:headEnd/>
            <a:tailEnd/>
          </a:ln>
          <a:effectLst/>
        </p:spPr>
      </p:pic>
      <p:sp>
        <p:nvSpPr>
          <p:cNvPr id="29698" name="Text Box 2"/>
          <p:cNvSpPr txBox="1">
            <a:spLocks noChangeArrowheads="1"/>
          </p:cNvSpPr>
          <p:nvPr/>
        </p:nvSpPr>
        <p:spPr bwMode="auto">
          <a:xfrm>
            <a:off x="1187450" y="1125538"/>
            <a:ext cx="7200900" cy="366712"/>
          </a:xfrm>
          <a:prstGeom prst="rect">
            <a:avLst/>
          </a:prstGeom>
          <a:noFill/>
          <a:ln w="9525">
            <a:noFill/>
            <a:round/>
            <a:headEnd/>
            <a:tailEnd/>
          </a:ln>
          <a:effectLst/>
        </p:spPr>
        <p:txBody>
          <a:bodyPr wrap="none" anchor="ctr"/>
          <a:lstStyle/>
          <a:p>
            <a:endParaRPr lang="es-ES"/>
          </a:p>
        </p:txBody>
      </p:sp>
      <p:sp>
        <p:nvSpPr>
          <p:cNvPr id="29699" name="Text Box 3"/>
          <p:cNvSpPr txBox="1">
            <a:spLocks noChangeArrowheads="1"/>
          </p:cNvSpPr>
          <p:nvPr/>
        </p:nvSpPr>
        <p:spPr bwMode="auto">
          <a:xfrm>
            <a:off x="971550" y="765175"/>
            <a:ext cx="7200900" cy="366713"/>
          </a:xfrm>
          <a:prstGeom prst="rect">
            <a:avLst/>
          </a:prstGeom>
          <a:noFill/>
          <a:ln w="9525">
            <a:noFill/>
            <a:round/>
            <a:headEnd/>
            <a:tailEnd/>
          </a:ln>
          <a:effectLst/>
        </p:spPr>
        <p:txBody>
          <a:bodyPr wrap="none" anchor="ctr"/>
          <a:lstStyle/>
          <a:p>
            <a:endParaRPr lang="es-ES"/>
          </a:p>
        </p:txBody>
      </p:sp>
      <p:sp>
        <p:nvSpPr>
          <p:cNvPr id="29700" name="Text Box 4"/>
          <p:cNvSpPr txBox="1">
            <a:spLocks noChangeArrowheads="1"/>
          </p:cNvSpPr>
          <p:nvPr/>
        </p:nvSpPr>
        <p:spPr bwMode="auto">
          <a:xfrm>
            <a:off x="827088" y="333375"/>
            <a:ext cx="7921625" cy="6597650"/>
          </a:xfrm>
          <a:prstGeom prst="rect">
            <a:avLst/>
          </a:prstGeom>
          <a:noFill/>
          <a:ln w="9525">
            <a:noFill/>
            <a:round/>
            <a:headEnd/>
            <a:tailEnd/>
          </a:ln>
          <a:effectLst/>
        </p:spPr>
        <p:txBody>
          <a:bodyPr lIns="90000" tIns="46800" rIns="90000" bIns="46800">
            <a:spAutoFit/>
          </a:bodyPr>
          <a:lstStyle/>
          <a:p>
            <a:pPr algn="just">
              <a:lnSpc>
                <a:spcPct val="100000"/>
              </a:lnSpc>
              <a:spcBef>
                <a:spcPts val="1125"/>
              </a:spcBef>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000000"/>
                </a:solidFill>
                <a:latin typeface="Comic Sans MS" pitchFamily="66" charset="0"/>
                <a:ea typeface="DejaVu Sans" charset="0"/>
                <a:cs typeface="DejaVu Sans" charset="0"/>
              </a:rPr>
              <a:t>Para reflexionar:</a:t>
            </a:r>
            <a:r>
              <a:rPr lang="en-GB">
                <a:solidFill>
                  <a:srgbClr val="000000"/>
                </a:solidFill>
                <a:latin typeface="Comic Sans MS" pitchFamily="66" charset="0"/>
                <a:ea typeface="DejaVu Sans" charset="0"/>
                <a:cs typeface="DejaVu Sans" charset="0"/>
              </a:rPr>
              <a:t> </a:t>
            </a:r>
          </a:p>
          <a:p>
            <a:pPr algn="just">
              <a:lnSpc>
                <a:spcPct val="100000"/>
              </a:lnSpc>
              <a:spcBef>
                <a:spcPts val="1125"/>
              </a:spcBef>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ea typeface="DejaVu Sans" charset="0"/>
                <a:cs typeface="DejaVu Sans" charset="0"/>
              </a:rPr>
              <a:t>¿Crees que hubiera sido posible para los egipcios multiplicar dos de estos números de la manera en que lo hacemos nosotros? </a:t>
            </a:r>
            <a:br>
              <a:rPr lang="en-GB">
                <a:solidFill>
                  <a:srgbClr val="000000"/>
                </a:solidFill>
                <a:latin typeface="Comic Sans MS" pitchFamily="66" charset="0"/>
                <a:ea typeface="DejaVu Sans" charset="0"/>
                <a:cs typeface="DejaVu Sans" charset="0"/>
              </a:rPr>
            </a:br>
            <a:r>
              <a:rPr lang="en-GB">
                <a:solidFill>
                  <a:srgbClr val="000000"/>
                </a:solidFill>
                <a:latin typeface="Comic Sans MS" pitchFamily="66" charset="0"/>
                <a:ea typeface="DejaVu Sans" charset="0"/>
                <a:cs typeface="DejaVu Sans" charset="0"/>
              </a:rPr>
              <a:t>¿Qué razones puedes dar para tu respuesta?</a:t>
            </a:r>
            <a:r>
              <a:rPr lang="en-GB">
                <a:solidFill>
                  <a:srgbClr val="000000"/>
                </a:solidFill>
                <a:ea typeface="DejaVu Sans" charset="0"/>
                <a:cs typeface="DejaVu Sans" charset="0"/>
              </a:rPr>
              <a:t> </a:t>
            </a:r>
          </a:p>
          <a:p>
            <a:pPr algn="just">
              <a:lnSpc>
                <a:spcPct val="100000"/>
              </a:lnSpc>
              <a:spcBef>
                <a:spcPts val="1125"/>
              </a:spcBef>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ea typeface="DejaVu Sans" charset="0"/>
                <a:cs typeface="DejaVu Sans" charset="0"/>
              </a:rPr>
              <a:t>El sistema de los egipcios, no era posicional como el decimal. En el sistema egipcio, el valor de cualquiera de los símbolos es siempre el mismo, independientemente de su posición. Además, para escribir números grandes, se necesitaban muchos símbolos diferentes.</a:t>
            </a:r>
            <a:br>
              <a:rPr lang="en-GB">
                <a:solidFill>
                  <a:srgbClr val="000000"/>
                </a:solidFill>
                <a:latin typeface="Comic Sans MS" pitchFamily="66" charset="0"/>
                <a:ea typeface="DejaVu Sans" charset="0"/>
                <a:cs typeface="DejaVu Sans" charset="0"/>
              </a:rPr>
            </a:br>
            <a:r>
              <a:rPr lang="en-GB">
                <a:solidFill>
                  <a:srgbClr val="000000"/>
                </a:solidFill>
                <a:latin typeface="Comic Sans MS" pitchFamily="66" charset="0"/>
                <a:ea typeface="DejaVu Sans" charset="0"/>
                <a:cs typeface="DejaVu Sans" charset="0"/>
              </a:rPr>
              <a:t/>
            </a:r>
            <a:br>
              <a:rPr lang="en-GB">
                <a:solidFill>
                  <a:srgbClr val="000000"/>
                </a:solidFill>
                <a:latin typeface="Comic Sans MS" pitchFamily="66" charset="0"/>
                <a:ea typeface="DejaVu Sans" charset="0"/>
                <a:cs typeface="DejaVu Sans" charset="0"/>
              </a:rPr>
            </a:br>
            <a:r>
              <a:rPr lang="en-GB">
                <a:solidFill>
                  <a:srgbClr val="000000"/>
                </a:solidFill>
                <a:latin typeface="Comic Sans MS" pitchFamily="66" charset="0"/>
                <a:ea typeface="DejaVu Sans" charset="0"/>
                <a:cs typeface="DejaVu Sans" charset="0"/>
              </a:rPr>
              <a:t>Pero los símbolos usados en el sistema decimal sí cambian su valor al cambiar su posición.</a:t>
            </a:r>
          </a:p>
          <a:p>
            <a:pPr algn="just">
              <a:lnSpc>
                <a:spcPct val="100000"/>
              </a:lnSpc>
              <a:spcBef>
                <a:spcPts val="1125"/>
              </a:spcBef>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ea typeface="DejaVu Sans" charset="0"/>
                <a:cs typeface="DejaVu Sans" charset="0"/>
              </a:rPr>
              <a:t/>
            </a:r>
            <a:br>
              <a:rPr lang="en-GB">
                <a:solidFill>
                  <a:srgbClr val="000000"/>
                </a:solidFill>
                <a:latin typeface="Comic Sans MS" pitchFamily="66" charset="0"/>
                <a:ea typeface="DejaVu Sans" charset="0"/>
                <a:cs typeface="DejaVu Sans" charset="0"/>
              </a:rPr>
            </a:br>
            <a:r>
              <a:rPr lang="en-GB">
                <a:solidFill>
                  <a:srgbClr val="000000"/>
                </a:solidFill>
                <a:latin typeface="Comic Sans MS" pitchFamily="66" charset="0"/>
                <a:ea typeface="DejaVu Sans" charset="0"/>
                <a:cs typeface="DejaVu Sans" charset="0"/>
              </a:rPr>
              <a:t>En el número 25 el símbolo 5 representa:</a:t>
            </a:r>
            <a:r>
              <a:rPr lang="en-GB" b="1">
                <a:solidFill>
                  <a:srgbClr val="000000"/>
                </a:solidFill>
                <a:latin typeface="Comic Sans MS" pitchFamily="66" charset="0"/>
                <a:ea typeface="DejaVu Sans" charset="0"/>
                <a:cs typeface="DejaVu Sans" charset="0"/>
              </a:rPr>
              <a:t> </a:t>
            </a:r>
            <a:r>
              <a:rPr lang="en-GB">
                <a:solidFill>
                  <a:srgbClr val="000000"/>
                </a:solidFill>
                <a:latin typeface="Comic Sans MS" pitchFamily="66" charset="0"/>
                <a:ea typeface="DejaVu Sans" charset="0"/>
                <a:cs typeface="DejaVu Sans" charset="0"/>
              </a:rPr>
              <a:t>5 unidades </a:t>
            </a:r>
            <a:br>
              <a:rPr lang="en-GB">
                <a:solidFill>
                  <a:srgbClr val="000000"/>
                </a:solidFill>
                <a:latin typeface="Comic Sans MS" pitchFamily="66" charset="0"/>
                <a:ea typeface="DejaVu Sans" charset="0"/>
                <a:cs typeface="DejaVu Sans" charset="0"/>
              </a:rPr>
            </a:br>
            <a:r>
              <a:rPr lang="en-GB">
                <a:solidFill>
                  <a:srgbClr val="000000"/>
                </a:solidFill>
                <a:latin typeface="Comic Sans MS" pitchFamily="66" charset="0"/>
                <a:ea typeface="DejaVu Sans" charset="0"/>
                <a:cs typeface="DejaVu Sans" charset="0"/>
              </a:rPr>
              <a:t>En el número 52, el símbolo 5 representa: 50 unidades, o 5 decenas. </a:t>
            </a:r>
            <a:br>
              <a:rPr lang="en-GB">
                <a:solidFill>
                  <a:srgbClr val="000000"/>
                </a:solidFill>
                <a:latin typeface="Comic Sans MS" pitchFamily="66" charset="0"/>
                <a:ea typeface="DejaVu Sans" charset="0"/>
                <a:cs typeface="DejaVu Sans" charset="0"/>
              </a:rPr>
            </a:br>
            <a:r>
              <a:rPr lang="en-GB">
                <a:solidFill>
                  <a:srgbClr val="000000"/>
                </a:solidFill>
                <a:latin typeface="Comic Sans MS" pitchFamily="66" charset="0"/>
                <a:ea typeface="DejaVu Sans" charset="0"/>
                <a:cs typeface="DejaVu Sans" charset="0"/>
              </a:rPr>
              <a:t/>
            </a:r>
            <a:br>
              <a:rPr lang="en-GB">
                <a:solidFill>
                  <a:srgbClr val="000000"/>
                </a:solidFill>
                <a:latin typeface="Comic Sans MS" pitchFamily="66" charset="0"/>
                <a:ea typeface="DejaVu Sans" charset="0"/>
                <a:cs typeface="DejaVu Sans" charset="0"/>
              </a:rPr>
            </a:br>
            <a:r>
              <a:rPr lang="en-GB">
                <a:solidFill>
                  <a:srgbClr val="000000"/>
                </a:solidFill>
                <a:latin typeface="Comic Sans MS" pitchFamily="66" charset="0"/>
                <a:ea typeface="DejaVu Sans" charset="0"/>
                <a:cs typeface="DejaVu Sans" charset="0"/>
              </a:rPr>
              <a:t>La idea de escribir los números de esta manera se debe a los matemáticos hindúes, quienes crearon los símbolos: 1 2 3 4 5 6 7 8 9 0</a:t>
            </a:r>
          </a:p>
          <a:p>
            <a:pPr algn="just">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a typeface="DejaVu Sans" charset="0"/>
              <a:cs typeface="DejaVu Sans" charset="0"/>
            </a:endParaRPr>
          </a:p>
          <a:p>
            <a:pPr algn="just">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a typeface="DejaVu Sans" charset="0"/>
              <a:cs typeface="DejaVu San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1187450" y="1125538"/>
            <a:ext cx="7200900" cy="366712"/>
          </a:xfrm>
          <a:prstGeom prst="rect">
            <a:avLst/>
          </a:prstGeom>
          <a:noFill/>
          <a:ln w="9525">
            <a:noFill/>
            <a:round/>
            <a:headEnd/>
            <a:tailEnd/>
          </a:ln>
          <a:effectLst/>
        </p:spPr>
        <p:txBody>
          <a:bodyPr wrap="none" anchor="ctr"/>
          <a:lstStyle/>
          <a:p>
            <a:endParaRPr lang="es-ES"/>
          </a:p>
        </p:txBody>
      </p:sp>
      <p:sp>
        <p:nvSpPr>
          <p:cNvPr id="30722" name="Text Box 2"/>
          <p:cNvSpPr txBox="1">
            <a:spLocks noChangeArrowheads="1"/>
          </p:cNvSpPr>
          <p:nvPr/>
        </p:nvSpPr>
        <p:spPr bwMode="auto">
          <a:xfrm>
            <a:off x="971550" y="765175"/>
            <a:ext cx="7200900" cy="366713"/>
          </a:xfrm>
          <a:prstGeom prst="rect">
            <a:avLst/>
          </a:prstGeom>
          <a:noFill/>
          <a:ln w="9525">
            <a:noFill/>
            <a:round/>
            <a:headEnd/>
            <a:tailEnd/>
          </a:ln>
          <a:effectLst/>
        </p:spPr>
        <p:txBody>
          <a:bodyPr wrap="none" anchor="ctr"/>
          <a:lstStyle/>
          <a:p>
            <a:endParaRPr lang="es-ES"/>
          </a:p>
        </p:txBody>
      </p:sp>
      <p:sp>
        <p:nvSpPr>
          <p:cNvPr id="30723" name="WordArt 3"/>
          <p:cNvSpPr>
            <a:spLocks noChangeArrowheads="1" noChangeShapeType="1" noTextEdit="1"/>
          </p:cNvSpPr>
          <p:nvPr/>
        </p:nvSpPr>
        <p:spPr bwMode="auto">
          <a:xfrm>
            <a:off x="1619250" y="765175"/>
            <a:ext cx="5905500" cy="503238"/>
          </a:xfrm>
          <a:prstGeom prst="rect">
            <a:avLst/>
          </a:prstGeom>
        </p:spPr>
        <p:txBody>
          <a:bodyPr wrap="none" fromWordArt="1">
            <a:prstTxWarp prst="textTriangleInverted">
              <a:avLst>
                <a:gd name="adj" fmla="val 50000"/>
              </a:avLst>
            </a:prstTxWarp>
          </a:bodyPr>
          <a:lstStyle/>
          <a:p>
            <a:pPr algn="ctr"/>
            <a:r>
              <a:rPr lang="es-ES" sz="3600" kern="10">
                <a:ln w="9360">
                  <a:solidFill>
                    <a:srgbClr val="FFFFFF"/>
                  </a:solidFill>
                  <a:miter lim="800000"/>
                  <a:headEnd/>
                  <a:tailEnd/>
                </a:ln>
                <a:solidFill>
                  <a:srgbClr val="99CCFF"/>
                </a:solidFill>
                <a:latin typeface="Arial Black"/>
              </a:rPr>
              <a:t>Referencias Bibliograficas</a:t>
            </a:r>
          </a:p>
        </p:txBody>
      </p:sp>
      <p:sp>
        <p:nvSpPr>
          <p:cNvPr id="30724" name="Text Box 4"/>
          <p:cNvSpPr txBox="1">
            <a:spLocks noChangeArrowheads="1"/>
          </p:cNvSpPr>
          <p:nvPr/>
        </p:nvSpPr>
        <p:spPr bwMode="auto">
          <a:xfrm>
            <a:off x="1476375" y="1557338"/>
            <a:ext cx="6191250" cy="1636712"/>
          </a:xfrm>
          <a:prstGeom prst="rect">
            <a:avLst/>
          </a:prstGeom>
          <a:noFill/>
          <a:ln w="9525">
            <a:noFill/>
            <a:round/>
            <a:headEnd/>
            <a:tailEnd/>
          </a:ln>
          <a:effectLst/>
        </p:spPr>
        <p:txBody>
          <a:bodyPr lIns="90000" tIns="46800" rIns="90000" bIns="46800">
            <a:spAutoFit/>
          </a:bodyPr>
          <a:lstStyle/>
          <a:p>
            <a:pPr algn="just">
              <a:lnSpc>
                <a:spcPct val="100000"/>
              </a:lnSpc>
              <a:spcBef>
                <a:spcPts val="1125"/>
              </a:spcBef>
              <a:buClr>
                <a:srgbClr val="009999"/>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9999"/>
                </a:solidFill>
                <a:ea typeface="DejaVu Sans" charset="0"/>
                <a:cs typeface="DejaVu Sans" charset="0"/>
                <a:hlinkClick r:id="rId3"/>
              </a:rPr>
              <a:t>www.rena</a:t>
            </a:r>
            <a:r>
              <a:rPr lang="en-GB">
                <a:solidFill>
                  <a:srgbClr val="000000"/>
                </a:solidFill>
                <a:ea typeface="DejaVu Sans" charset="0"/>
                <a:cs typeface="DejaVu Sans" charset="0"/>
              </a:rPr>
              <a:t>. Red Escolar Nacional.</a:t>
            </a:r>
          </a:p>
          <a:p>
            <a:pPr algn="just">
              <a:lnSpc>
                <a:spcPct val="100000"/>
              </a:lnSpc>
              <a:spcBef>
                <a:spcPts val="1125"/>
              </a:spcBef>
              <a:buClr>
                <a:srgbClr val="009999"/>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9999"/>
                </a:solidFill>
                <a:ea typeface="DejaVu Sans" charset="0"/>
                <a:cs typeface="DejaVu Sans" charset="0"/>
                <a:hlinkClick r:id="rId4"/>
              </a:rPr>
              <a:t>www.wikipedia</a:t>
            </a:r>
            <a:r>
              <a:rPr lang="en-GB">
                <a:solidFill>
                  <a:srgbClr val="000000"/>
                </a:solidFill>
                <a:ea typeface="DejaVu Sans" charset="0"/>
                <a:cs typeface="DejaVu Sans" charset="0"/>
              </a:rPr>
              <a:t>. com.</a:t>
            </a:r>
          </a:p>
          <a:p>
            <a:pPr algn="just">
              <a:lnSpc>
                <a:spcPct val="100000"/>
              </a:lnSpc>
              <a:spcBef>
                <a:spcPts val="1125"/>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ea typeface="DejaVu Sans" charset="0"/>
                <a:cs typeface="DejaVu Sans" charset="0"/>
              </a:rPr>
              <a:t>Enciclopedia didáctica de matemáticas. Editorial Océano.</a:t>
            </a:r>
          </a:p>
          <a:p>
            <a:pPr algn="just">
              <a:lnSpc>
                <a:spcPct val="100000"/>
              </a:lnSpc>
              <a:spcBef>
                <a:spcPts val="1125"/>
              </a:spcBef>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ea typeface="DejaVu Sans" charset="0"/>
                <a:cs typeface="DejaVu Sans" charset="0"/>
              </a:rPr>
              <a:t>www.monografias.com.</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1" presetClass="entr" fill="hold" grpId="0" nodeType="afterEffect">
                                  <p:stCondLst>
                                    <p:cond delay="0"/>
                                  </p:stCondLst>
                                  <p:childTnLst>
                                    <p:set>
                                      <p:cBhvr>
                                        <p:cTn id="6" dur="1" fill="hold">
                                          <p:stCondLst>
                                            <p:cond delay="0"/>
                                          </p:stCondLst>
                                        </p:cTn>
                                        <p:tgtEl>
                                          <p:spTgt spid="30723"/>
                                        </p:tgtEl>
                                        <p:attrNameLst>
                                          <p:attrName>style.visibility</p:attrName>
                                        </p:attrNameLst>
                                      </p:cBhvr>
                                      <p:to>
                                        <p:strVal val="visible"/>
                                      </p:to>
                                    </p:set>
                                    <p:animEffect transition="in" filter="fade">
                                      <p:cBhvr>
                                        <p:cTn id="7" dur="770" decel="100000"/>
                                        <p:tgtEl>
                                          <p:spTgt spid="30723"/>
                                        </p:tgtEl>
                                      </p:cBhvr>
                                    </p:animEffect>
                                    <p:animScale>
                                      <p:cBhvr>
                                        <p:cTn id="8" dur="770" decel="100000" fill="hold"/>
                                        <p:tgtEl>
                                          <p:spTgt spid="30723"/>
                                        </p:tgtEl>
                                      </p:cBhvr>
                                      <p:from x="10000" y="10000"/>
                                      <p:to x="200000" y="450000"/>
                                    </p:animScale>
                                    <p:animScale>
                                      <p:cBhvr>
                                        <p:cTn id="9" dur="1229" accel="100000" fill="hold">
                                          <p:stCondLst>
                                            <p:cond delay="770"/>
                                          </p:stCondLst>
                                        </p:cTn>
                                        <p:tgtEl>
                                          <p:spTgt spid="30723"/>
                                        </p:tgtEl>
                                      </p:cBhvr>
                                      <p:from x="200000" y="450000"/>
                                      <p:to x="100000" y="100000"/>
                                    </p:animScale>
                                    <p:set>
                                      <p:cBhvr>
                                        <p:cTn id="10" dur="770" fill="hold"/>
                                        <p:tgtEl>
                                          <p:spTgt spid="30723"/>
                                        </p:tgtEl>
                                        <p:attrNameLst>
                                          <p:attrName>ppt_x</p:attrName>
                                        </p:attrNameLst>
                                      </p:cBhvr>
                                      <p:to>
                                        <p:strVal val="(0.5)"/>
                                      </p:to>
                                    </p:set>
                                    <p:anim from="(0.5)" to="(#ppt_x)" calcmode="lin" valueType="num">
                                      <p:cBhvr>
                                        <p:cTn id="11" dur="1229" accel="100000" fill="hold">
                                          <p:stCondLst>
                                            <p:cond delay="770"/>
                                          </p:stCondLst>
                                        </p:cTn>
                                        <p:tgtEl>
                                          <p:spTgt spid="30723"/>
                                        </p:tgtEl>
                                        <p:attrNameLst>
                                          <p:attrName>ppt_x</p:attrName>
                                        </p:attrNameLst>
                                      </p:cBhvr>
                                    </p:anim>
                                    <p:set>
                                      <p:cBhvr>
                                        <p:cTn id="12" dur="770" fill="hold"/>
                                        <p:tgtEl>
                                          <p:spTgt spid="30723"/>
                                        </p:tgtEl>
                                        <p:attrNameLst>
                                          <p:attrName>ppt_y</p:attrName>
                                        </p:attrNameLst>
                                      </p:cBhvr>
                                      <p:to>
                                        <p:strVal val="(#ppt_y+0.4)"/>
                                      </p:to>
                                    </p:set>
                                    <p:anim from="(#ppt_y+0.4)" to="(#ppt_y)" calcmode="lin" valueType="num">
                                      <p:cBhvr>
                                        <p:cTn id="13" dur="1229" accel="100000" fill="hold">
                                          <p:stCondLst>
                                            <p:cond delay="770"/>
                                          </p:stCondLst>
                                        </p:cTn>
                                        <p:tgtEl>
                                          <p:spTgt spid="3072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p:cNvPicPr>
            <a:picLocks noChangeAspect="1" noChangeArrowheads="1"/>
          </p:cNvPicPr>
          <p:nvPr/>
        </p:nvPicPr>
        <p:blipFill>
          <a:blip r:embed="rId3" cstate="print"/>
          <a:srcRect/>
          <a:stretch>
            <a:fillRect/>
          </a:stretch>
        </p:blipFill>
        <p:spPr bwMode="auto">
          <a:xfrm>
            <a:off x="3563938" y="3068638"/>
            <a:ext cx="2520950" cy="2519362"/>
          </a:xfrm>
          <a:prstGeom prst="rect">
            <a:avLst/>
          </a:prstGeom>
          <a:noFill/>
          <a:ln w="9525">
            <a:noFill/>
            <a:round/>
            <a:headEnd/>
            <a:tailEnd/>
          </a:ln>
          <a:effectLst/>
        </p:spPr>
      </p:pic>
      <p:sp>
        <p:nvSpPr>
          <p:cNvPr id="31746" name="WordArt 2"/>
          <p:cNvSpPr>
            <a:spLocks noChangeArrowheads="1" noChangeShapeType="1" noTextEdit="1"/>
          </p:cNvSpPr>
          <p:nvPr/>
        </p:nvSpPr>
        <p:spPr bwMode="auto">
          <a:xfrm>
            <a:off x="1835150" y="1196975"/>
            <a:ext cx="5638800" cy="792163"/>
          </a:xfrm>
          <a:prstGeom prst="rect">
            <a:avLst/>
          </a:prstGeom>
        </p:spPr>
        <p:txBody>
          <a:bodyPr wrap="none" fromWordArt="1">
            <a:prstTxWarp prst="textStop">
              <a:avLst>
                <a:gd name="adj" fmla="val 22222"/>
              </a:avLst>
            </a:prstTxWarp>
          </a:bodyPr>
          <a:lstStyle/>
          <a:p>
            <a:pPr algn="ctr"/>
            <a:r>
              <a:rPr lang="es-ES" sz="3600" b="1" kern="10">
                <a:ln w="12600">
                  <a:solidFill>
                    <a:srgbClr val="000000"/>
                  </a:solidFill>
                  <a:miter lim="800000"/>
                  <a:headEnd/>
                  <a:tailEnd/>
                </a:ln>
                <a:gradFill rotWithShape="0">
                  <a:gsLst>
                    <a:gs pos="0">
                      <a:srgbClr val="3366FF"/>
                    </a:gs>
                    <a:gs pos="100000">
                      <a:srgbClr val="FF3399"/>
                    </a:gs>
                  </a:gsLst>
                  <a:path path="rect">
                    <a:fillToRect l="50000" t="50000" r="50000" b="50000"/>
                  </a:path>
                </a:gradFill>
                <a:effectLst>
                  <a:outerShdw dist="17819" dir="2700000" algn="ctr" rotWithShape="0">
                    <a:srgbClr val="C0C0C0">
                      <a:alpha val="80011"/>
                    </a:srgbClr>
                  </a:outerShdw>
                </a:effectLst>
                <a:latin typeface="Arial Black"/>
              </a:rPr>
              <a:t>¿DESEA SALIR DEL SOFTWARE?</a:t>
            </a:r>
          </a:p>
        </p:txBody>
      </p:sp>
      <p:sp>
        <p:nvSpPr>
          <p:cNvPr id="31747" name="AutoShape 3">
            <a:hlinkClick r:id="rId4" action="ppaction://hlinksldjump"/>
          </p:cNvPr>
          <p:cNvSpPr>
            <a:spLocks noChangeArrowheads="1"/>
          </p:cNvSpPr>
          <p:nvPr/>
        </p:nvSpPr>
        <p:spPr bwMode="auto">
          <a:xfrm>
            <a:off x="1763713" y="4724400"/>
            <a:ext cx="1871662" cy="935038"/>
          </a:xfrm>
          <a:prstGeom prst="actionButtonBlank">
            <a:avLst/>
          </a:prstGeom>
          <a:gradFill rotWithShape="0">
            <a:gsLst>
              <a:gs pos="0">
                <a:srgbClr val="66FF99"/>
              </a:gs>
              <a:gs pos="100000">
                <a:srgbClr val="3399FF"/>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1">
                <a:solidFill>
                  <a:srgbClr val="000000"/>
                </a:solidFill>
                <a:effectLst>
                  <a:outerShdw blurRad="38100" dist="38100" dir="2700000" algn="tl">
                    <a:srgbClr val="FFFFFF"/>
                  </a:outerShdw>
                </a:effectLst>
                <a:latin typeface="Times New Roman" pitchFamily="18" charset="0"/>
                <a:ea typeface="DejaVu Sans" charset="0"/>
                <a:cs typeface="DejaVu Sans" charset="0"/>
              </a:rPr>
              <a:t>SI</a:t>
            </a:r>
          </a:p>
        </p:txBody>
      </p:sp>
      <p:sp>
        <p:nvSpPr>
          <p:cNvPr id="31748" name="AutoShape 4">
            <a:hlinkClick r:id="" action="ppaction://hlinkshowjump?jump=previousslide"/>
          </p:cNvPr>
          <p:cNvSpPr>
            <a:spLocks noChangeArrowheads="1"/>
          </p:cNvSpPr>
          <p:nvPr/>
        </p:nvSpPr>
        <p:spPr bwMode="auto">
          <a:xfrm>
            <a:off x="6084888" y="4797425"/>
            <a:ext cx="1944687" cy="936625"/>
          </a:xfrm>
          <a:prstGeom prst="actionButtonBlank">
            <a:avLst/>
          </a:prstGeom>
          <a:gradFill rotWithShape="0">
            <a:gsLst>
              <a:gs pos="0">
                <a:srgbClr val="66FF99"/>
              </a:gs>
              <a:gs pos="100000">
                <a:srgbClr val="3399FF"/>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1">
                <a:solidFill>
                  <a:srgbClr val="000000"/>
                </a:solidFill>
                <a:effectLst>
                  <a:outerShdw blurRad="38100" dist="38100" dir="2700000" algn="tl">
                    <a:srgbClr val="FFFFFF"/>
                  </a:outerShdw>
                </a:effectLst>
                <a:latin typeface="Times New Roman" pitchFamily="18" charset="0"/>
                <a:ea typeface="DejaVu Sans" charset="0"/>
                <a:cs typeface="DejaVu Sans" charset="0"/>
              </a:rPr>
              <a:t>NO</a:t>
            </a:r>
          </a:p>
        </p:txBody>
      </p:sp>
      <p:sp>
        <p:nvSpPr>
          <p:cNvPr id="31749" name="AutoShape 5"/>
          <p:cNvSpPr>
            <a:spLocks noChangeArrowheads="1"/>
          </p:cNvSpPr>
          <p:nvPr/>
        </p:nvSpPr>
        <p:spPr bwMode="auto">
          <a:xfrm>
            <a:off x="3132138" y="2852738"/>
            <a:ext cx="2232025" cy="1584325"/>
          </a:xfrm>
          <a:prstGeom prst="wedgeEllipseCallout">
            <a:avLst>
              <a:gd name="adj1" fmla="val -3130"/>
              <a:gd name="adj2" fmla="val -17634"/>
            </a:avLst>
          </a:prstGeom>
          <a:solidFill>
            <a:srgbClr val="FFFFFF"/>
          </a:solidFill>
          <a:ln w="9360">
            <a:solidFill>
              <a:srgbClr val="000000"/>
            </a:solidFill>
            <a:miter lim="800000"/>
            <a:headEnd/>
            <a:tailEnd/>
          </a:ln>
          <a:effectLst/>
        </p:spPr>
        <p:txBody>
          <a:bodyPr lIns="90000" tIns="46800" rIns="90000" bIns="46800"/>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C0C0C0"/>
                  </a:outerShdw>
                </a:effectLst>
                <a:latin typeface="Times New Roman" pitchFamily="18" charset="0"/>
                <a:ea typeface="DejaVu Sans" charset="0"/>
                <a:cs typeface="DejaVu Sans" charset="0"/>
              </a:rPr>
              <a:t>Espero desees seguir conmigo</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1" presetClass="entr" fill="hold" grpId="0" nodeType="after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385" decel="100000"/>
                                        <p:tgtEl>
                                          <p:spTgt spid="31746"/>
                                        </p:tgtEl>
                                      </p:cBhvr>
                                    </p:animEffect>
                                    <p:animScale>
                                      <p:cBhvr>
                                        <p:cTn id="8" dur="385" decel="100000" fill="hold"/>
                                        <p:tgtEl>
                                          <p:spTgt spid="31746"/>
                                        </p:tgtEl>
                                      </p:cBhvr>
                                      <p:from x="10000" y="10000"/>
                                      <p:to x="200000" y="450000"/>
                                    </p:animScale>
                                    <p:animScale>
                                      <p:cBhvr>
                                        <p:cTn id="9" dur="614" accel="100000" fill="hold">
                                          <p:stCondLst>
                                            <p:cond delay="385"/>
                                          </p:stCondLst>
                                        </p:cTn>
                                        <p:tgtEl>
                                          <p:spTgt spid="31746"/>
                                        </p:tgtEl>
                                      </p:cBhvr>
                                      <p:from x="200000" y="450000"/>
                                      <p:to x="100000" y="100000"/>
                                    </p:animScale>
                                    <p:set>
                                      <p:cBhvr>
                                        <p:cTn id="10" dur="385" fill="hold"/>
                                        <p:tgtEl>
                                          <p:spTgt spid="31746"/>
                                        </p:tgtEl>
                                        <p:attrNameLst>
                                          <p:attrName>ppt_x</p:attrName>
                                        </p:attrNameLst>
                                      </p:cBhvr>
                                      <p:to>
                                        <p:strVal val="(0.5)"/>
                                      </p:to>
                                    </p:set>
                                    <p:anim from="(0.5)" to="(#ppt_x)" calcmode="lin" valueType="num">
                                      <p:cBhvr>
                                        <p:cTn id="11" dur="614" accel="100000" fill="hold">
                                          <p:stCondLst>
                                            <p:cond delay="385"/>
                                          </p:stCondLst>
                                        </p:cTn>
                                        <p:tgtEl>
                                          <p:spTgt spid="31746"/>
                                        </p:tgtEl>
                                        <p:attrNameLst>
                                          <p:attrName>ppt_x</p:attrName>
                                        </p:attrNameLst>
                                      </p:cBhvr>
                                    </p:anim>
                                    <p:set>
                                      <p:cBhvr>
                                        <p:cTn id="12" dur="385" fill="hold"/>
                                        <p:tgtEl>
                                          <p:spTgt spid="31746"/>
                                        </p:tgtEl>
                                        <p:attrNameLst>
                                          <p:attrName>ppt_y</p:attrName>
                                        </p:attrNameLst>
                                      </p:cBhvr>
                                      <p:to>
                                        <p:strVal val="(#ppt_y+0.4)"/>
                                      </p:to>
                                    </p:set>
                                    <p:anim from="(#ppt_y+0.4)" to="(#ppt_y)" calcmode="lin" valueType="num">
                                      <p:cBhvr>
                                        <p:cTn id="13" dur="614" accel="100000" fill="hold">
                                          <p:stCondLst>
                                            <p:cond delay="385"/>
                                          </p:stCondLst>
                                        </p:cTn>
                                        <p:tgtEl>
                                          <p:spTgt spid="3174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1187450" y="1125538"/>
            <a:ext cx="7200900" cy="366712"/>
          </a:xfrm>
          <a:prstGeom prst="rect">
            <a:avLst/>
          </a:prstGeom>
          <a:noFill/>
          <a:ln w="9525">
            <a:noFill/>
            <a:round/>
            <a:headEnd/>
            <a:tailEnd/>
          </a:ln>
          <a:effectLst/>
        </p:spPr>
        <p:txBody>
          <a:bodyPr wrap="none" anchor="ctr"/>
          <a:lstStyle/>
          <a:p>
            <a:endParaRPr lang="es-ES"/>
          </a:p>
        </p:txBody>
      </p:sp>
      <p:sp>
        <p:nvSpPr>
          <p:cNvPr id="5122" name="Text Box 2"/>
          <p:cNvSpPr txBox="1">
            <a:spLocks noChangeArrowheads="1"/>
          </p:cNvSpPr>
          <p:nvPr/>
        </p:nvSpPr>
        <p:spPr bwMode="auto">
          <a:xfrm>
            <a:off x="1619250" y="476250"/>
            <a:ext cx="6769100" cy="1060450"/>
          </a:xfrm>
          <a:prstGeom prst="rect">
            <a:avLst/>
          </a:prstGeom>
          <a:noFill/>
          <a:ln w="9525">
            <a:noFill/>
            <a:round/>
            <a:headEnd/>
            <a:tailEnd/>
          </a:ln>
          <a:effectLst/>
        </p:spPr>
        <p:txBody>
          <a:bodyPr lIns="90000" tIns="46800" rIns="90000" bIns="46800">
            <a:spAutoFit/>
          </a:bodyPr>
          <a:lstStyle/>
          <a:p>
            <a:pPr algn="ctr">
              <a:lnSpc>
                <a:spcPct val="100000"/>
              </a:lnSpc>
              <a:spcBef>
                <a:spcPts val="1125"/>
              </a:spcBef>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ea typeface="DejaVu Sans" charset="0"/>
                <a:cs typeface="DejaVu Sans" charset="0"/>
              </a:rPr>
              <a:t/>
            </a:r>
            <a:br>
              <a:rPr lang="en-GB">
                <a:solidFill>
                  <a:srgbClr val="000000"/>
                </a:solidFill>
                <a:latin typeface="Comic Sans MS" pitchFamily="66" charset="0"/>
                <a:ea typeface="DejaVu Sans" charset="0"/>
                <a:cs typeface="DejaVu Sans" charset="0"/>
              </a:rPr>
            </a:br>
            <a:endParaRPr lang="en-GB">
              <a:solidFill>
                <a:srgbClr val="000000"/>
              </a:solidFill>
              <a:latin typeface="Comic Sans MS" pitchFamily="66" charset="0"/>
              <a:ea typeface="DejaVu Sans" charset="0"/>
              <a:cs typeface="DejaVu Sans" charset="0"/>
            </a:endParaRPr>
          </a:p>
          <a:p>
            <a:pPr algn="ctr">
              <a:lnSpc>
                <a:spcPct val="100000"/>
              </a:lnSpc>
              <a:spcBef>
                <a:spcPts val="1125"/>
              </a:spcBef>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latin typeface="Comic Sans MS" pitchFamily="66" charset="0"/>
              <a:ea typeface="DejaVu Sans" charset="0"/>
              <a:cs typeface="DejaVu Sans" charset="0"/>
            </a:endParaRPr>
          </a:p>
        </p:txBody>
      </p:sp>
      <p:sp>
        <p:nvSpPr>
          <p:cNvPr id="5123" name="Text Box 3"/>
          <p:cNvSpPr txBox="1">
            <a:spLocks noChangeArrowheads="1"/>
          </p:cNvSpPr>
          <p:nvPr/>
        </p:nvSpPr>
        <p:spPr bwMode="auto">
          <a:xfrm>
            <a:off x="1331913" y="1125538"/>
            <a:ext cx="6840537" cy="2584450"/>
          </a:xfrm>
          <a:prstGeom prst="rect">
            <a:avLst/>
          </a:prstGeom>
          <a:noFill/>
          <a:ln w="9525">
            <a:noFill/>
            <a:round/>
            <a:headEnd/>
            <a:tailEnd/>
          </a:ln>
          <a:effectLst/>
        </p:spPr>
        <p:txBody>
          <a:bodyPr lIns="90000" tIns="46800" rIns="90000" bIns="46800">
            <a:spAutoFit/>
          </a:bodyPr>
          <a:lstStyle/>
          <a:p>
            <a:pPr algn="just">
              <a:lnSpc>
                <a:spcPct val="100000"/>
              </a:lnSpc>
              <a:spcBef>
                <a:spcPts val="1125"/>
              </a:spcBef>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latin typeface="Times New Roman" pitchFamily="18" charset="0"/>
                <a:cs typeface="Times New Roman" pitchFamily="18" charset="0"/>
              </a:rPr>
              <a:t>Objetivo General: </a:t>
            </a:r>
          </a:p>
          <a:p>
            <a:pPr algn="just">
              <a:lnSpc>
                <a:spcPct val="100000"/>
              </a:lnSpc>
              <a:spcBef>
                <a:spcPts val="1125"/>
              </a:spcBef>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Times New Roman" pitchFamily="18" charset="0"/>
                <a:cs typeface="Times New Roman" pitchFamily="18" charset="0"/>
              </a:rPr>
              <a:t>Fomentar el interés de los participantes por el aprendizaje de adición y multipplicación con las actividades a realizar.</a:t>
            </a:r>
          </a:p>
          <a:p>
            <a:pPr algn="just">
              <a:lnSpc>
                <a:spcPct val="100000"/>
              </a:lnSpc>
              <a:spcBef>
                <a:spcPts val="1125"/>
              </a:spcBef>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latin typeface="Times New Roman" pitchFamily="18" charset="0"/>
                <a:ea typeface="DejaVu Sans" charset="0"/>
                <a:cs typeface="DejaVu Sans" charset="0"/>
              </a:rPr>
              <a:t>Objetivos Específicos:	</a:t>
            </a:r>
          </a:p>
          <a:p>
            <a:pPr algn="just">
              <a:lnSpc>
                <a:spcPct val="100000"/>
              </a:lnSpc>
              <a:spcBef>
                <a:spcPts val="1125"/>
              </a:spcBef>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Times New Roman" pitchFamily="18" charset="0"/>
                <a:cs typeface="Times New Roman" pitchFamily="18" charset="0"/>
              </a:rPr>
              <a:t>Reconocer las operaciones de adición y sustracción.</a:t>
            </a:r>
          </a:p>
          <a:p>
            <a:pPr algn="just">
              <a:lnSpc>
                <a:spcPct val="100000"/>
              </a:lnSpc>
              <a:spcBef>
                <a:spcPts val="1125"/>
              </a:spcBef>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Times New Roman" pitchFamily="18" charset="0"/>
                <a:cs typeface="Times New Roman" pitchFamily="18" charset="0"/>
              </a:rPr>
              <a:t>Desarrollar en los participantes la observación, la asociación, y el proceso cognitivo social por medio de la guía didáctica.</a:t>
            </a:r>
          </a:p>
        </p:txBody>
      </p:sp>
      <p:pic>
        <p:nvPicPr>
          <p:cNvPr id="5124" name="Picture 4"/>
          <p:cNvPicPr>
            <a:picLocks noChangeAspect="1" noChangeArrowheads="1"/>
          </p:cNvPicPr>
          <p:nvPr/>
        </p:nvPicPr>
        <p:blipFill>
          <a:blip r:embed="rId3" cstate="print"/>
          <a:srcRect/>
          <a:stretch>
            <a:fillRect/>
          </a:stretch>
        </p:blipFill>
        <p:spPr bwMode="auto">
          <a:xfrm>
            <a:off x="2987675" y="3644900"/>
            <a:ext cx="2124075" cy="2955925"/>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34" presetClass="entr" fill="hold" nodeType="withEffect">
                                  <p:stCondLst>
                                    <p:cond delay="0"/>
                                  </p:stCondLst>
                                  <p:childTnLst>
                                    <p:set>
                                      <p:cBhvr>
                                        <p:cTn id="6" dur="1" fill="hold">
                                          <p:stCondLst>
                                            <p:cond delay="0"/>
                                          </p:stCondLst>
                                        </p:cTn>
                                        <p:tgtEl>
                                          <p:spTgt spid="5124"/>
                                        </p:tgtEl>
                                        <p:attrNameLst>
                                          <p:attrName>style.visibility</p:attrName>
                                        </p:attrNameLst>
                                      </p:cBhvr>
                                      <p:to>
                                        <p:strVal val="visible"/>
                                      </p:to>
                                    </p:set>
                                    <p:anim from="(-#ppt_w/2)" to="(#ppt_x)" calcmode="lin" valueType="num">
                                      <p:cBhvr>
                                        <p:cTn id="7" dur="599" fill="hold">
                                          <p:stCondLst>
                                            <p:cond delay="0"/>
                                          </p:stCondLst>
                                        </p:cTn>
                                        <p:tgtEl>
                                          <p:spTgt spid="5124"/>
                                        </p:tgtEl>
                                        <p:attrNameLst>
                                          <p:attrName>ppt_x</p:attrName>
                                        </p:attrNameLst>
                                      </p:cBhvr>
                                    </p:anim>
                                    <p:anim from="0" to="-1" calcmode="lin" valueType="num">
                                      <p:cBhvr>
                                        <p:cTn id="8" dur="200" decel="50000" autoRev="1" fill="hold">
                                          <p:stCondLst>
                                            <p:cond delay="599"/>
                                          </p:stCondLst>
                                        </p:cTn>
                                        <p:tgtEl>
                                          <p:spTgt spid="5124"/>
                                        </p:tgtEl>
                                        <p:attrNameLst>
                                          <p:attrName>xshear</p:attrName>
                                        </p:attrNameLst>
                                      </p:cBhvr>
                                    </p:anim>
                                    <p:animScale>
                                      <p:cBhvr>
                                        <p:cTn id="9" dur="200" decel="100000" autoRev="1" fill="hold">
                                          <p:stCondLst>
                                            <p:cond delay="599"/>
                                          </p:stCondLst>
                                        </p:cTn>
                                        <p:tgtEl>
                                          <p:spTgt spid="5124"/>
                                        </p:tgtEl>
                                      </p:cBhvr>
                                      <p:from x="100000" y="100000"/>
                                      <p:to x="80000" y="100000"/>
                                    </p:animScale>
                                    <p:anim by="(#ppt_h/3+#ppt_w*0.1)" calcmode="lin" valueType="num">
                                      <p:cBhvr additive="sum">
                                        <p:cTn id="10" dur="200" decel="100000" autoRev="1" fill="hold">
                                          <p:stCondLst>
                                            <p:cond delay="599"/>
                                          </p:stCondLst>
                                        </p:cTn>
                                        <p:tgtEl>
                                          <p:spTgt spid="512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WordArt 1"/>
          <p:cNvSpPr>
            <a:spLocks noChangeArrowheads="1" noChangeShapeType="1" noTextEdit="1"/>
          </p:cNvSpPr>
          <p:nvPr/>
        </p:nvSpPr>
        <p:spPr bwMode="auto">
          <a:xfrm>
            <a:off x="2124075" y="1052513"/>
            <a:ext cx="5688013" cy="3527425"/>
          </a:xfrm>
          <a:prstGeom prst="rect">
            <a:avLst/>
          </a:prstGeom>
        </p:spPr>
        <p:txBody>
          <a:bodyPr wrap="none" fromWordArt="1">
            <a:prstTxWarp prst="textCanUp">
              <a:avLst>
                <a:gd name="adj" fmla="val 85648"/>
              </a:avLst>
            </a:prstTxWarp>
          </a:bodyPr>
          <a:lstStyle/>
          <a:p>
            <a:pPr algn="ctr"/>
            <a:r>
              <a:rPr lang="es-ES" sz="3600" kern="10">
                <a:ln w="12600">
                  <a:solidFill>
                    <a:srgbClr val="99CC00"/>
                  </a:solidFill>
                  <a:miter lim="800000"/>
                  <a:headEnd/>
                  <a:tailEnd/>
                </a:ln>
                <a:solidFill>
                  <a:srgbClr val="FF33CC"/>
                </a:solidFill>
                <a:latin typeface="Arial Black"/>
              </a:rPr>
              <a:t>Propiedades de la </a:t>
            </a:r>
          </a:p>
          <a:p>
            <a:pPr algn="ctr"/>
            <a:r>
              <a:rPr lang="es-ES" sz="3600" kern="10">
                <a:ln w="12600">
                  <a:solidFill>
                    <a:srgbClr val="99CC00"/>
                  </a:solidFill>
                  <a:miter lim="800000"/>
                  <a:headEnd/>
                  <a:tailEnd/>
                </a:ln>
                <a:solidFill>
                  <a:srgbClr val="FF33CC"/>
                </a:solidFill>
                <a:latin typeface="Arial Black"/>
              </a:rPr>
              <a:t>Adición y la </a:t>
            </a:r>
          </a:p>
          <a:p>
            <a:pPr algn="ctr"/>
            <a:r>
              <a:rPr lang="es-ES" sz="3600" kern="10">
                <a:ln w="12600">
                  <a:solidFill>
                    <a:srgbClr val="99CC00"/>
                  </a:solidFill>
                  <a:miter lim="800000"/>
                  <a:headEnd/>
                  <a:tailEnd/>
                </a:ln>
                <a:solidFill>
                  <a:srgbClr val="FF33CC"/>
                </a:solidFill>
                <a:latin typeface="Arial Black"/>
              </a:rPr>
              <a:t>Multiplicación</a:t>
            </a:r>
          </a:p>
        </p:txBody>
      </p:sp>
      <p:pic>
        <p:nvPicPr>
          <p:cNvPr id="6146" name="Picture 2"/>
          <p:cNvPicPr>
            <a:picLocks noChangeAspect="1" noChangeArrowheads="1"/>
          </p:cNvPicPr>
          <p:nvPr/>
        </p:nvPicPr>
        <p:blipFill>
          <a:blip r:embed="rId3" cstate="print"/>
          <a:srcRect/>
          <a:stretch>
            <a:fillRect/>
          </a:stretch>
        </p:blipFill>
        <p:spPr bwMode="auto">
          <a:xfrm>
            <a:off x="827088" y="2565400"/>
            <a:ext cx="2100262" cy="3024188"/>
          </a:xfrm>
          <a:prstGeom prst="rect">
            <a:avLst/>
          </a:prstGeom>
          <a:noFill/>
          <a:ln w="9525">
            <a:noFill/>
            <a:round/>
            <a:headEnd/>
            <a:tailEnd/>
          </a:ln>
          <a:effectLst/>
        </p:spPr>
      </p:pic>
      <p:pic>
        <p:nvPicPr>
          <p:cNvPr id="6147" name="Picture 3">
            <a:hlinkClick r:id="rId4" action="ppaction://hlinksldjump"/>
          </p:cNvPr>
          <p:cNvPicPr>
            <a:picLocks noChangeAspect="1" noChangeArrowheads="1"/>
          </p:cNvPicPr>
          <p:nvPr/>
        </p:nvPicPr>
        <p:blipFill>
          <a:blip r:embed="rId5" cstate="print"/>
          <a:srcRect/>
          <a:stretch>
            <a:fillRect/>
          </a:stretch>
        </p:blipFill>
        <p:spPr bwMode="auto">
          <a:xfrm>
            <a:off x="4572000" y="5876925"/>
            <a:ext cx="720725" cy="677863"/>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1" presetClass="entr" fill="hold" grpId="0" nodeType="after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fade">
                                      <p:cBhvr>
                                        <p:cTn id="7" dur="770" decel="100000"/>
                                        <p:tgtEl>
                                          <p:spTgt spid="6145"/>
                                        </p:tgtEl>
                                      </p:cBhvr>
                                    </p:animEffect>
                                    <p:animScale>
                                      <p:cBhvr>
                                        <p:cTn id="8" dur="770" decel="100000" fill="hold"/>
                                        <p:tgtEl>
                                          <p:spTgt spid="6145"/>
                                        </p:tgtEl>
                                      </p:cBhvr>
                                      <p:from x="10000" y="10000"/>
                                      <p:to x="200000" y="450000"/>
                                    </p:animScale>
                                    <p:animScale>
                                      <p:cBhvr>
                                        <p:cTn id="9" dur="1229" accel="100000" fill="hold">
                                          <p:stCondLst>
                                            <p:cond delay="770"/>
                                          </p:stCondLst>
                                        </p:cTn>
                                        <p:tgtEl>
                                          <p:spTgt spid="6145"/>
                                        </p:tgtEl>
                                      </p:cBhvr>
                                      <p:from x="200000" y="450000"/>
                                      <p:to x="100000" y="100000"/>
                                    </p:animScale>
                                    <p:set>
                                      <p:cBhvr>
                                        <p:cTn id="10" dur="770" fill="hold"/>
                                        <p:tgtEl>
                                          <p:spTgt spid="6145"/>
                                        </p:tgtEl>
                                        <p:attrNameLst>
                                          <p:attrName>ppt_x</p:attrName>
                                        </p:attrNameLst>
                                      </p:cBhvr>
                                      <p:to>
                                        <p:strVal val="(0.5)"/>
                                      </p:to>
                                    </p:set>
                                    <p:anim from="(0.5)" to="(#ppt_x)" calcmode="lin" valueType="num">
                                      <p:cBhvr>
                                        <p:cTn id="11" dur="1229" accel="100000" fill="hold">
                                          <p:stCondLst>
                                            <p:cond delay="770"/>
                                          </p:stCondLst>
                                        </p:cTn>
                                        <p:tgtEl>
                                          <p:spTgt spid="6145"/>
                                        </p:tgtEl>
                                        <p:attrNameLst>
                                          <p:attrName>ppt_x</p:attrName>
                                        </p:attrNameLst>
                                      </p:cBhvr>
                                    </p:anim>
                                    <p:set>
                                      <p:cBhvr>
                                        <p:cTn id="12" dur="770" fill="hold"/>
                                        <p:tgtEl>
                                          <p:spTgt spid="6145"/>
                                        </p:tgtEl>
                                        <p:attrNameLst>
                                          <p:attrName>ppt_y</p:attrName>
                                        </p:attrNameLst>
                                      </p:cBhvr>
                                      <p:to>
                                        <p:strVal val="(#ppt_y+0.4)"/>
                                      </p:to>
                                    </p:set>
                                    <p:anim from="(#ppt_y+0.4)" to="(#ppt_y)" calcmode="lin" valueType="num">
                                      <p:cBhvr>
                                        <p:cTn id="13" dur="1229" accel="100000" fill="hold">
                                          <p:stCondLst>
                                            <p:cond delay="770"/>
                                          </p:stCondLst>
                                        </p:cTn>
                                        <p:tgtEl>
                                          <p:spTgt spid="614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WordArt 1"/>
          <p:cNvSpPr>
            <a:spLocks noChangeArrowheads="1" noChangeShapeType="1" noTextEdit="1"/>
          </p:cNvSpPr>
          <p:nvPr/>
        </p:nvSpPr>
        <p:spPr bwMode="auto">
          <a:xfrm>
            <a:off x="1547813" y="404813"/>
            <a:ext cx="5903912" cy="720725"/>
          </a:xfrm>
          <a:prstGeom prst="rect">
            <a:avLst/>
          </a:prstGeom>
        </p:spPr>
        <p:txBody>
          <a:bodyPr wrap="none" fromWordArt="1">
            <a:prstTxWarp prst="textDoubleWave1">
              <a:avLst>
                <a:gd name="adj1" fmla="val 6481"/>
                <a:gd name="adj2" fmla="val 0"/>
              </a:avLst>
            </a:prstTxWarp>
          </a:bodyPr>
          <a:lstStyle/>
          <a:p>
            <a:pPr algn="ctr"/>
            <a:r>
              <a:rPr lang="es-ES" sz="3600" b="1" kern="10">
                <a:ln w="12600">
                  <a:solidFill>
                    <a:srgbClr val="EAEAEA"/>
                  </a:solidFill>
                  <a:miter lim="800000"/>
                  <a:headEnd/>
                  <a:tailEnd/>
                </a:ln>
                <a:gradFill rotWithShape="0">
                  <a:gsLst>
                    <a:gs pos="0">
                      <a:srgbClr val="9400ED"/>
                    </a:gs>
                    <a:gs pos="100000">
                      <a:srgbClr val="0000FF"/>
                    </a:gs>
                  </a:gsLst>
                  <a:lin ang="10800000" scaled="1"/>
                </a:gradFill>
                <a:effectLst>
                  <a:outerShdw dist="17819" dir="2700000" algn="ctr" rotWithShape="0">
                    <a:srgbClr val="C0C0C0">
                      <a:alpha val="80011"/>
                    </a:srgbClr>
                  </a:outerShdw>
                </a:effectLst>
                <a:latin typeface="Arial Black"/>
              </a:rPr>
              <a:t>Menù Principal</a:t>
            </a:r>
          </a:p>
        </p:txBody>
      </p:sp>
      <p:sp>
        <p:nvSpPr>
          <p:cNvPr id="7170" name="Text Box 2"/>
          <p:cNvSpPr txBox="1">
            <a:spLocks noChangeArrowheads="1"/>
          </p:cNvSpPr>
          <p:nvPr/>
        </p:nvSpPr>
        <p:spPr bwMode="auto">
          <a:xfrm>
            <a:off x="395288" y="1341438"/>
            <a:ext cx="8459787" cy="4978400"/>
          </a:xfrm>
          <a:prstGeom prst="rect">
            <a:avLst/>
          </a:prstGeom>
          <a:noFill/>
          <a:ln w="9525">
            <a:noFill/>
            <a:round/>
            <a:headEnd/>
            <a:tailEnd/>
          </a:ln>
          <a:effectLst/>
        </p:spPr>
        <p:txBody>
          <a:bodyPr lIns="90000" tIns="46800" rIns="90000" bIns="46800">
            <a:spAutoFit/>
          </a:bodyPr>
          <a:lstStyle/>
          <a:p>
            <a:pPr marL="341313" indent="-341313">
              <a:lnSpc>
                <a:spcPct val="100000"/>
              </a:lnSpc>
              <a:spcBef>
                <a:spcPts val="1500"/>
              </a:spcBef>
              <a:buClr>
                <a:srgbClr val="0099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009999"/>
                </a:solidFill>
                <a:ea typeface="DejaVu Sans" charset="0"/>
                <a:cs typeface="DejaVu Sans" charset="0"/>
                <a:hlinkClick r:id="rId3"/>
              </a:rPr>
              <a:t>PROPIEDADES DE LA ADICIÒN:</a:t>
            </a:r>
          </a:p>
          <a:p>
            <a:pPr marL="341313" indent="-341313">
              <a:lnSpc>
                <a:spcPct val="100000"/>
              </a:lnSpc>
              <a:spcBef>
                <a:spcPts val="1500"/>
              </a:spcBef>
              <a:buClr>
                <a:srgbClr val="FF33CC"/>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4"/>
              </a:rPr>
              <a:t>Propiedad Conmutativa</a:t>
            </a:r>
          </a:p>
          <a:p>
            <a:pPr marL="341313" indent="-341313" algn="just">
              <a:lnSpc>
                <a:spcPct val="100000"/>
              </a:lnSpc>
              <a:spcBef>
                <a:spcPts val="1500"/>
              </a:spcBef>
              <a:buClr>
                <a:srgbClr val="FF33CC"/>
              </a:buCl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5"/>
              </a:rPr>
              <a:t>Propiedad Asociativa</a:t>
            </a:r>
          </a:p>
          <a:p>
            <a:pPr marL="341313" indent="-341313" algn="just">
              <a:lnSpc>
                <a:spcPct val="100000"/>
              </a:lnSpc>
              <a:spcBef>
                <a:spcPts val="1500"/>
              </a:spcBef>
              <a:buClr>
                <a:srgbClr val="FF33CC"/>
              </a:buCl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6"/>
              </a:rPr>
              <a:t>El Elemento Neutro</a:t>
            </a:r>
          </a:p>
          <a:p>
            <a:pPr marL="341313" indent="-341313">
              <a:lnSpc>
                <a:spcPct val="100000"/>
              </a:lnSpc>
              <a:spcBef>
                <a:spcPts val="1500"/>
              </a:spcBef>
              <a:buClr>
                <a:srgbClr val="0099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009999"/>
                </a:solidFill>
                <a:ea typeface="DejaVu Sans" charset="0"/>
                <a:cs typeface="DejaVu Sans" charset="0"/>
                <a:hlinkClick r:id="rId7"/>
              </a:rPr>
              <a:t>PROPIEDADES DE LA MULTIPLICACION: </a:t>
            </a:r>
          </a:p>
          <a:p>
            <a:pPr marL="341313" indent="-341313">
              <a:lnSpc>
                <a:spcPct val="100000"/>
              </a:lnSpc>
              <a:spcBef>
                <a:spcPts val="1500"/>
              </a:spcBef>
              <a:buClr>
                <a:srgbClr val="FF33CC"/>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7"/>
              </a:rPr>
              <a:t>Propiedad Conmutativa</a:t>
            </a:r>
          </a:p>
          <a:p>
            <a:pPr marL="341313" indent="-341313">
              <a:lnSpc>
                <a:spcPct val="100000"/>
              </a:lnSpc>
              <a:buClr>
                <a:srgbClr val="FF33CC"/>
              </a:buCl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8"/>
              </a:rPr>
              <a:t>Propiedad Asociativa</a:t>
            </a:r>
          </a:p>
          <a:p>
            <a:pPr marL="341313" indent="-341313">
              <a:lnSpc>
                <a:spcPct val="100000"/>
              </a:lnSpc>
              <a:buClr>
                <a:srgbClr val="FF33CC"/>
              </a:buCl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9"/>
              </a:rPr>
              <a:t>Elemento Neutro</a:t>
            </a:r>
          </a:p>
          <a:p>
            <a:pPr marL="341313" indent="-341313">
              <a:lnSpc>
                <a:spcPct val="100000"/>
              </a:lnSpc>
              <a:buClr>
                <a:srgbClr val="FF33CC"/>
              </a:buCl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10"/>
              </a:rPr>
              <a:t>Factor Cero</a:t>
            </a:r>
          </a:p>
          <a:p>
            <a:pPr marL="341313" indent="-341313">
              <a:lnSpc>
                <a:spcPct val="100000"/>
              </a:lnSpc>
              <a:buClr>
                <a:srgbClr val="FF33CC"/>
              </a:buCl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rgbClr val="FF33CC"/>
                </a:solidFill>
                <a:ea typeface="DejaVu Sans" charset="0"/>
                <a:cs typeface="DejaVu Sans" charset="0"/>
              </a:rPr>
              <a:t>* </a:t>
            </a:r>
            <a:r>
              <a:rPr lang="en-GB" sz="2400" b="1">
                <a:solidFill>
                  <a:srgbClr val="009999"/>
                </a:solidFill>
                <a:ea typeface="DejaVu Sans" charset="0"/>
                <a:cs typeface="DejaVu Sans" charset="0"/>
                <a:hlinkClick r:id="rId11"/>
              </a:rPr>
              <a:t>Propiedad Distributiva con respecto a la Adición.</a:t>
            </a:r>
          </a:p>
        </p:txBody>
      </p:sp>
      <p:pic>
        <p:nvPicPr>
          <p:cNvPr id="7171" name="Picture 3"/>
          <p:cNvPicPr>
            <a:picLocks noChangeAspect="1" noChangeArrowheads="1"/>
          </p:cNvPicPr>
          <p:nvPr/>
        </p:nvPicPr>
        <p:blipFill>
          <a:blip r:embed="rId12" cstate="print"/>
          <a:srcRect/>
          <a:stretch>
            <a:fillRect/>
          </a:stretch>
        </p:blipFill>
        <p:spPr bwMode="auto">
          <a:xfrm>
            <a:off x="6011863" y="1484313"/>
            <a:ext cx="2378075" cy="1655762"/>
          </a:xfrm>
          <a:prstGeom prst="rect">
            <a:avLst/>
          </a:prstGeom>
          <a:noFill/>
          <a:ln w="9525">
            <a:noFill/>
            <a:round/>
            <a:headEnd/>
            <a:tailEnd/>
          </a:ln>
          <a:effectLst/>
        </p:spPr>
      </p:pic>
      <p:sp>
        <p:nvSpPr>
          <p:cNvPr id="7172" name="AutoShape 4">
            <a:hlinkClick r:id="rId13" action="ppaction://hlinksldjump"/>
          </p:cNvPr>
          <p:cNvSpPr>
            <a:spLocks noChangeArrowheads="1"/>
          </p:cNvSpPr>
          <p:nvPr/>
        </p:nvSpPr>
        <p:spPr bwMode="auto">
          <a:xfrm>
            <a:off x="3924300" y="6237288"/>
            <a:ext cx="1223963"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26" presetClass="entr" fill="hold" grpId="0" nodeType="afterEffect">
                                  <p:stCondLst>
                                    <p:cond delay="0"/>
                                  </p:stCondLst>
                                  <p:childTnLst>
                                    <p:set>
                                      <p:cBhvr>
                                        <p:cTn id="6" dur="1" fill="hold">
                                          <p:stCondLst>
                                            <p:cond delay="0"/>
                                          </p:stCondLst>
                                        </p:cTn>
                                        <p:tgtEl>
                                          <p:spTgt spid="7169"/>
                                        </p:tgtEl>
                                        <p:attrNameLst>
                                          <p:attrName>style.visibility</p:attrName>
                                        </p:attrNameLst>
                                      </p:cBhvr>
                                      <p:to>
                                        <p:strVal val="visible"/>
                                      </p:to>
                                    </p:set>
                                    <p:animEffect transition="in" filter="wipe(down)">
                                      <p:cBhvr>
                                        <p:cTn id="7" dur="289">
                                          <p:stCondLst>
                                            <p:cond delay="0"/>
                                          </p:stCondLst>
                                        </p:cTn>
                                        <p:tgtEl>
                                          <p:spTgt spid="7169"/>
                                        </p:tgtEl>
                                      </p:cBhvr>
                                    </p:animEffect>
                                    <p:anim calcmode="lin" valueType="num">
                                      <p:cBhvr>
                                        <p:cTn id="8" dur="911" fill="hold">
                                          <p:stCondLst>
                                            <p:cond delay="0"/>
                                          </p:stCondLst>
                                        </p:cTn>
                                        <p:tgtEl>
                                          <p:spTgt spid="7169"/>
                                        </p:tgtEl>
                                        <p:attrNameLst>
                                          <p:attrName>ppt_x</p:attrName>
                                        </p:attrNameLst>
                                      </p:cBhvr>
                                      <p:tavLst>
                                        <p:tav tm="100000">
                                          <p:val>
                                            <p:strVal val="#ppt_x-0.25"/>
                                          </p:val>
                                        </p:tav>
                                        <p:tav>
                                          <p:val>
                                            <p:strVal val="#ppt_x"/>
                                          </p:val>
                                        </p:tav>
                                      </p:tavLst>
                                    </p:anim>
                                    <p:anim calcmode="lin" valueType="num">
                                      <p:cBhvr>
                                        <p:cTn id="9" dur="332" fill="hold">
                                          <p:stCondLst>
                                            <p:cond delay="0"/>
                                          </p:stCondLst>
                                        </p:cTn>
                                        <p:tgtEl>
                                          <p:spTgt spid="7169"/>
                                        </p:tgtEl>
                                        <p:attrNameLst>
                                          <p:attrName>ppt_y</p:attrName>
                                        </p:attrNameLst>
                                      </p:cBhvr>
                                      <p:tavLst>
                                        <p:tav tm="0" fmla="#ppt_y-sin(pi*$)/3">
                                          <p:val>
                                            <p:fltVal val="0.5"/>
                                          </p:val>
                                        </p:tav>
                                        <p:tav tm="100000">
                                          <p:val>
                                            <p:fltVal val="1"/>
                                          </p:val>
                                        </p:tav>
                                      </p:tavLst>
                                    </p:anim>
                                    <p:anim calcmode="lin" valueType="num">
                                      <p:cBhvr>
                                        <p:cTn id="10" dur="332" fill="hold">
                                          <p:stCondLst>
                                            <p:cond delay="332"/>
                                          </p:stCondLst>
                                        </p:cTn>
                                        <p:tgtEl>
                                          <p:spTgt spid="7169"/>
                                        </p:tgtEl>
                                        <p:attrNameLst>
                                          <p:attrName>ppt_y</p:attrName>
                                        </p:attrNameLst>
                                      </p:cBhvr>
                                      <p:tavLst>
                                        <p:tav tm="0" fmla="#ppt_y-sin(pi*$)/9">
                                          <p:val>
                                            <p:fltVal val="0"/>
                                          </p:val>
                                        </p:tav>
                                        <p:tav tm="100000">
                                          <p:val>
                                            <p:fltVal val="1"/>
                                          </p:val>
                                        </p:tav>
                                      </p:tavLst>
                                    </p:anim>
                                    <p:anim calcmode="lin" valueType="num">
                                      <p:cBhvr>
                                        <p:cTn id="11" dur="166" fill="hold">
                                          <p:stCondLst>
                                            <p:cond delay="662"/>
                                          </p:stCondLst>
                                        </p:cTn>
                                        <p:tgtEl>
                                          <p:spTgt spid="7169"/>
                                        </p:tgtEl>
                                        <p:attrNameLst>
                                          <p:attrName>ppt_y</p:attrName>
                                        </p:attrNameLst>
                                      </p:cBhvr>
                                      <p:tavLst>
                                        <p:tav tm="0" fmla="#ppt_y-sin(pi*$)/27">
                                          <p:val>
                                            <p:fltVal val="0"/>
                                          </p:val>
                                        </p:tav>
                                        <p:tav tm="100000">
                                          <p:val>
                                            <p:fltVal val="1"/>
                                          </p:val>
                                        </p:tav>
                                      </p:tavLst>
                                    </p:anim>
                                    <p:anim calcmode="lin" valueType="num">
                                      <p:cBhvr>
                                        <p:cTn id="12" dur="82" fill="hold">
                                          <p:stCondLst>
                                            <p:cond delay="827"/>
                                          </p:stCondLst>
                                        </p:cTn>
                                        <p:tgtEl>
                                          <p:spTgt spid="7169"/>
                                        </p:tgtEl>
                                        <p:attrNameLst>
                                          <p:attrName>ppt_y</p:attrName>
                                        </p:attrNameLst>
                                      </p:cBhvr>
                                      <p:tavLst>
                                        <p:tav tm="0" fmla="#ppt_y-sin(pi*$)/81">
                                          <p:val>
                                            <p:fltVal val="0"/>
                                          </p:val>
                                        </p:tav>
                                        <p:tav tm="100000">
                                          <p:val>
                                            <p:fltVal val="1"/>
                                          </p:val>
                                        </p:tav>
                                      </p:tavLst>
                                    </p:anim>
                                    <p:animScale>
                                      <p:cBhvr>
                                        <p:cTn id="13" dur="12" fill="hold">
                                          <p:stCondLst>
                                            <p:cond delay="325"/>
                                          </p:stCondLst>
                                        </p:cTn>
                                        <p:tgtEl>
                                          <p:spTgt spid="7169"/>
                                        </p:tgtEl>
                                      </p:cBhvr>
                                      <p:to x="100000" y="60000"/>
                                    </p:animScale>
                                    <p:animScale>
                                      <p:cBhvr>
                                        <p:cTn id="14" dur="83" decel="50000" fill="hold">
                                          <p:stCondLst>
                                            <p:cond delay="338"/>
                                          </p:stCondLst>
                                        </p:cTn>
                                        <p:tgtEl>
                                          <p:spTgt spid="7169"/>
                                        </p:tgtEl>
                                      </p:cBhvr>
                                      <p:to x="100000" y="100000"/>
                                    </p:animScale>
                                    <p:animScale>
                                      <p:cBhvr>
                                        <p:cTn id="15" dur="12" fill="hold">
                                          <p:stCondLst>
                                            <p:cond delay="656"/>
                                          </p:stCondLst>
                                        </p:cTn>
                                        <p:tgtEl>
                                          <p:spTgt spid="7169"/>
                                        </p:tgtEl>
                                      </p:cBhvr>
                                      <p:to x="100000" y="80000"/>
                                    </p:animScale>
                                    <p:animScale>
                                      <p:cBhvr>
                                        <p:cTn id="16" dur="83" decel="50000" fill="hold">
                                          <p:stCondLst>
                                            <p:cond delay="669"/>
                                          </p:stCondLst>
                                        </p:cTn>
                                        <p:tgtEl>
                                          <p:spTgt spid="7169"/>
                                        </p:tgtEl>
                                      </p:cBhvr>
                                      <p:to x="100000" y="100000"/>
                                    </p:animScale>
                                    <p:animScale>
                                      <p:cBhvr>
                                        <p:cTn id="17" dur="12" fill="hold">
                                          <p:stCondLst>
                                            <p:cond delay="820"/>
                                          </p:stCondLst>
                                        </p:cTn>
                                        <p:tgtEl>
                                          <p:spTgt spid="7169"/>
                                        </p:tgtEl>
                                      </p:cBhvr>
                                      <p:to x="100000" y="90000"/>
                                    </p:animScale>
                                    <p:animScale>
                                      <p:cBhvr>
                                        <p:cTn id="18" dur="83" decel="50000" fill="hold">
                                          <p:stCondLst>
                                            <p:cond delay="833"/>
                                          </p:stCondLst>
                                        </p:cTn>
                                        <p:tgtEl>
                                          <p:spTgt spid="7169"/>
                                        </p:tgtEl>
                                      </p:cBhvr>
                                      <p:to x="100000" y="100000"/>
                                    </p:animScale>
                                    <p:animScale>
                                      <p:cBhvr>
                                        <p:cTn id="19" dur="12" fill="hold">
                                          <p:stCondLst>
                                            <p:cond delay="904"/>
                                          </p:stCondLst>
                                        </p:cTn>
                                        <p:tgtEl>
                                          <p:spTgt spid="7169"/>
                                        </p:tgtEl>
                                      </p:cBhvr>
                                      <p:to x="100000" y="95000"/>
                                    </p:animScale>
                                    <p:animScale>
                                      <p:cBhvr>
                                        <p:cTn id="20" dur="83" decel="50000" fill="hold">
                                          <p:stCondLst>
                                            <p:cond delay="917"/>
                                          </p:stCondLst>
                                        </p:cTn>
                                        <p:tgtEl>
                                          <p:spTgt spid="7169"/>
                                        </p:tgtEl>
                                      </p:cBhvr>
                                      <p:to x="100000" y="100000"/>
                                    </p:animScale>
                                  </p:childTnLst>
                                </p:cTn>
                              </p:par>
                            </p:childTnLst>
                          </p:cTn>
                        </p:par>
                        <p:par>
                          <p:cTn id="21" fill="hold">
                            <p:stCondLst>
                              <p:cond delay="1000"/>
                            </p:stCondLst>
                            <p:childTnLst>
                              <p:par>
                                <p:cTn id="22" presetID="21" presetClass="entr" presetSubtype="8" fill="hold" nodeType="afterEffect">
                                  <p:stCondLst>
                                    <p:cond delay="0"/>
                                  </p:stCondLst>
                                  <p:childTnLst>
                                    <p:set>
                                      <p:cBhvr>
                                        <p:cTn id="23" dur="1" fill="hold">
                                          <p:stCondLst>
                                            <p:cond delay="0"/>
                                          </p:stCondLst>
                                        </p:cTn>
                                        <p:tgtEl>
                                          <p:spTgt spid="7170">
                                            <p:txEl>
                                              <p:pRg st="0" end="0"/>
                                            </p:txEl>
                                          </p:spTgt>
                                        </p:tgtEl>
                                        <p:attrNameLst>
                                          <p:attrName>style.visibility</p:attrName>
                                        </p:attrNameLst>
                                      </p:cBhvr>
                                      <p:to>
                                        <p:strVal val="visible"/>
                                      </p:to>
                                    </p:set>
                                    <p:animEffect transition="in" filter="wheel(8)">
                                      <p:cBhvr>
                                        <p:cTn id="24" dur="1000"/>
                                        <p:tgtEl>
                                          <p:spTgt spid="7170">
                                            <p:txEl>
                                              <p:pRg st="0" end="0"/>
                                            </p:txEl>
                                          </p:spTgt>
                                        </p:tgtEl>
                                      </p:cBhvr>
                                    </p:animEffect>
                                  </p:childTnLst>
                                </p:cTn>
                              </p:par>
                            </p:childTnLst>
                          </p:cTn>
                        </p:par>
                        <p:par>
                          <p:cTn id="25" fill="hold">
                            <p:stCondLst>
                              <p:cond delay="2000"/>
                            </p:stCondLst>
                            <p:childTnLst>
                              <p:par>
                                <p:cTn id="26" presetID="1" presetClass="entr" fill="hold" nodeType="afterEffect">
                                  <p:stCondLst>
                                    <p:cond delay="0"/>
                                  </p:stCondLst>
                                  <p:childTnLst>
                                    <p:set>
                                      <p:cBhvr>
                                        <p:cTn id="27" dur="1" fill="hold">
                                          <p:stCondLst>
                                            <p:cond delay="0"/>
                                          </p:stCondLst>
                                        </p:cTn>
                                        <p:tgtEl>
                                          <p:spTgt spid="7170">
                                            <p:txEl>
                                              <p:pRg st="8" end="8"/>
                                            </p:txEl>
                                          </p:spTgt>
                                        </p:tgtEl>
                                        <p:attrNameLst>
                                          <p:attrName>style.visibility</p:attrName>
                                        </p:attrNameLst>
                                      </p:cBhvr>
                                      <p:to>
                                        <p:strVal val="visible"/>
                                      </p:to>
                                    </p:set>
                                  </p:childTnLst>
                                </p:cTn>
                              </p:par>
                            </p:childTnLst>
                          </p:cTn>
                        </p:par>
                        <p:par>
                          <p:cTn id="28" fill="hold">
                            <p:stCondLst>
                              <p:cond delay="2000"/>
                            </p:stCondLst>
                            <p:childTnLst>
                              <p:par>
                                <p:cTn id="29" presetID="1" presetClass="entr" fill="hold" nodeType="afterEffect">
                                  <p:stCondLst>
                                    <p:cond delay="0"/>
                                  </p:stCondLst>
                                  <p:childTnLst>
                                    <p:set>
                                      <p:cBhvr>
                                        <p:cTn id="30" dur="1" fill="hold">
                                          <p:stCondLst>
                                            <p:cond delay="0"/>
                                          </p:stCondLst>
                                        </p:cTn>
                                        <p:tgtEl>
                                          <p:spTgt spid="7170"/>
                                        </p:tgtEl>
                                        <p:attrNameLst>
                                          <p:attrName>style.visibility</p:attrName>
                                        </p:attrNameLst>
                                      </p:cBhvr>
                                      <p:to>
                                        <p:strVal val="visible"/>
                                      </p:to>
                                    </p:set>
                                  </p:childTnLst>
                                </p:cTn>
                              </p:par>
                            </p:childTnLst>
                          </p:cTn>
                        </p:par>
                        <p:par>
                          <p:cTn id="31" fill="hold">
                            <p:stCondLst>
                              <p:cond delay="2000"/>
                            </p:stCondLst>
                            <p:childTnLst>
                              <p:par>
                                <p:cTn id="32" presetID="1" presetClass="entr" fill="hold" nodeType="afterEffect">
                                  <p:stCondLst>
                                    <p:cond delay="0"/>
                                  </p:stCondLst>
                                  <p:childTnLst>
                                    <p:set>
                                      <p:cBhvr>
                                        <p:cTn id="33" dur="1" fill="hold">
                                          <p:stCondLst>
                                            <p:cond delay="0"/>
                                          </p:stCondLst>
                                        </p:cTn>
                                        <p:tgtEl>
                                          <p:spTgt spid="7170"/>
                                        </p:tgtEl>
                                        <p:attrNameLst>
                                          <p:attrName>style.visibility</p:attrName>
                                        </p:attrNameLst>
                                      </p:cBhvr>
                                      <p:to>
                                        <p:strVal val="visible"/>
                                      </p:to>
                                    </p:set>
                                  </p:childTnLst>
                                </p:cTn>
                              </p:par>
                            </p:childTnLst>
                          </p:cTn>
                        </p:par>
                        <p:par>
                          <p:cTn id="34" fill="hold">
                            <p:stCondLst>
                              <p:cond delay="2000"/>
                            </p:stCondLst>
                            <p:childTnLst>
                              <p:par>
                                <p:cTn id="35" presetID="27" presetClass="entr" fill="hold" nodeType="afterEffect">
                                  <p:stCondLst>
                                    <p:cond delay="0"/>
                                  </p:stCondLst>
                                  <p:iterate type="lt">
                                    <p:tmPct val="50000"/>
                                  </p:iterate>
                                  <p:childTnLst>
                                    <p:set>
                                      <p:cBhvr>
                                        <p:cTn id="36" dur="1" fill="hold">
                                          <p:stCondLst>
                                            <p:cond delay="0"/>
                                          </p:stCondLst>
                                        </p:cTn>
                                        <p:tgtEl>
                                          <p:spTgt spid="7170"/>
                                        </p:tgtEl>
                                        <p:attrNameLst>
                                          <p:attrName>style.visibility</p:attrName>
                                        </p:attrNameLst>
                                      </p:cBhvr>
                                      <p:to>
                                        <p:strVal val="visible"/>
                                      </p:to>
                                    </p:set>
                                    <p:anim calcmode="discrete" valueType="clr">
                                      <p:cBhvr>
                                        <p:cTn id="37" dur="80" fill="hold"/>
                                        <p:tgtEl>
                                          <p:spTgt spid="7170"/>
                                        </p:tgtEl>
                                        <p:attrNameLst>
                                          <p:attrName>style.color</p:attrName>
                                        </p:attrNameLst>
                                      </p:cBhvr>
                                      <p:tavLst>
                                        <p:tav tm="50000">
                                          <p:val>
                                            <p:strVal val="rgb(-103,51,51)"/>
                                          </p:val>
                                        </p:tav>
                                        <p:tav>
                                          <p:val>
                                            <p:strVal val="rgb(-103,-103,0)"/>
                                          </p:val>
                                        </p:tav>
                                      </p:tavLst>
                                    </p:anim>
                                    <p:anim calcmode="discrete" valueType="clr">
                                      <p:cBhvr>
                                        <p:cTn id="38" dur="80" fill="hold"/>
                                        <p:tgtEl>
                                          <p:spTgt spid="7170"/>
                                        </p:tgtEl>
                                        <p:attrNameLst>
                                          <p:attrName>fillColor</p:attrName>
                                        </p:attrNameLst>
                                      </p:cBhvr>
                                      <p:tavLst>
                                        <p:tav tm="50000">
                                          <p:val>
                                            <p:strVal val="rgb(-103,51,51)"/>
                                          </p:val>
                                        </p:tav>
                                        <p:tav>
                                          <p:val>
                                            <p:strVal val="rgb(-103,-103,0)"/>
                                          </p:val>
                                        </p:tav>
                                      </p:tavLst>
                                    </p:anim>
                                    <p:set>
                                      <p:cBhvr>
                                        <p:cTn id="39" dur="80" fill="hold"/>
                                        <p:tgtEl>
                                          <p:spTgt spid="7170"/>
                                        </p:tgtEl>
                                        <p:attrNameLst>
                                          <p:attrName>fill.type</p:attrName>
                                        </p:attrNameLst>
                                      </p:cBhvr>
                                      <p:to>
                                        <p:strVal val="solid"/>
                                      </p:to>
                                    </p:set>
                                  </p:childTnLst>
                                </p:cTn>
                              </p:par>
                            </p:childTnLst>
                          </p:cTn>
                        </p:par>
                        <p:par>
                          <p:cTn id="40" fill="hold">
                            <p:stCondLst>
                              <p:cond delay="3240"/>
                            </p:stCondLst>
                            <p:childTnLst>
                              <p:par>
                                <p:cTn id="41" presetID="1" presetClass="entr" fill="hold" nodeType="afterEffect">
                                  <p:stCondLst>
                                    <p:cond delay="0"/>
                                  </p:stCondLst>
                                  <p:childTnLst>
                                    <p:set>
                                      <p:cBhvr>
                                        <p:cTn id="42" dur="1" fill="hold">
                                          <p:stCondLst>
                                            <p:cond delay="0"/>
                                          </p:stCondLst>
                                        </p:cTn>
                                        <p:tgtEl>
                                          <p:spTgt spid="7170"/>
                                        </p:tgtEl>
                                        <p:attrNameLst>
                                          <p:attrName>style.visibility</p:attrName>
                                        </p:attrNameLst>
                                      </p:cBhvr>
                                      <p:to>
                                        <p:strVal val="visible"/>
                                      </p:to>
                                    </p:set>
                                  </p:childTnLst>
                                </p:cTn>
                              </p:par>
                            </p:childTnLst>
                          </p:cTn>
                        </p:par>
                        <p:par>
                          <p:cTn id="43" fill="hold">
                            <p:stCondLst>
                              <p:cond delay="3240"/>
                            </p:stCondLst>
                            <p:childTnLst>
                              <p:par>
                                <p:cTn id="44" presetID="1" presetClass="entr" fill="hold" nodeType="afterEffect">
                                  <p:stCondLst>
                                    <p:cond delay="0"/>
                                  </p:stCondLst>
                                  <p:childTnLst>
                                    <p:set>
                                      <p:cBhvr>
                                        <p:cTn id="45" dur="1" fill="hold">
                                          <p:stCondLst>
                                            <p:cond delay="0"/>
                                          </p:stCondLst>
                                        </p:cTn>
                                        <p:tgtEl>
                                          <p:spTgt spid="7170"/>
                                        </p:tgtEl>
                                        <p:attrNameLst>
                                          <p:attrName>style.visibility</p:attrName>
                                        </p:attrNameLst>
                                      </p:cBhvr>
                                      <p:to>
                                        <p:strVal val="visible"/>
                                      </p:to>
                                    </p:set>
                                  </p:childTnLst>
                                </p:cTn>
                              </p:par>
                            </p:childTnLst>
                          </p:cTn>
                        </p:par>
                        <p:par>
                          <p:cTn id="46" fill="hold">
                            <p:stCondLst>
                              <p:cond delay="3240"/>
                            </p:stCondLst>
                            <p:childTnLst>
                              <p:par>
                                <p:cTn id="47" presetID="1" presetClass="entr" fill="hold" nodeType="afterEffect">
                                  <p:stCondLst>
                                    <p:cond delay="0"/>
                                  </p:stCondLst>
                                  <p:childTnLst>
                                    <p:set>
                                      <p:cBhvr>
                                        <p:cTn id="48" dur="1" fill="hold">
                                          <p:stCondLst>
                                            <p:cond delay="0"/>
                                          </p:stCondLst>
                                        </p:cTn>
                                        <p:tgtEl>
                                          <p:spTgt spid="7170"/>
                                        </p:tgtEl>
                                        <p:attrNameLst>
                                          <p:attrName>style.visibility</p:attrName>
                                        </p:attrNameLst>
                                      </p:cBhvr>
                                      <p:to>
                                        <p:strVal val="visible"/>
                                      </p:to>
                                    </p:set>
                                  </p:childTnLst>
                                </p:cTn>
                              </p:par>
                            </p:childTnLst>
                          </p:cTn>
                        </p:par>
                        <p:par>
                          <p:cTn id="49" fill="hold">
                            <p:stCondLst>
                              <p:cond delay="3240"/>
                            </p:stCondLst>
                            <p:childTnLst>
                              <p:par>
                                <p:cTn id="50" presetID="1" presetClass="entr" fill="hold" nodeType="afterEffect">
                                  <p:stCondLst>
                                    <p:cond delay="0"/>
                                  </p:stCondLst>
                                  <p:childTnLst>
                                    <p:set>
                                      <p:cBhvr>
                                        <p:cTn id="51" dur="1" fill="hold">
                                          <p:stCondLst>
                                            <p:cond delay="0"/>
                                          </p:stCondLst>
                                        </p:cTn>
                                        <p:tgtEl>
                                          <p:spTgt spid="7170"/>
                                        </p:tgtEl>
                                        <p:attrNameLst>
                                          <p:attrName>style.visibility</p:attrName>
                                        </p:attrNameLst>
                                      </p:cBhvr>
                                      <p:to>
                                        <p:strVal val="visible"/>
                                      </p:to>
                                    </p:set>
                                  </p:childTnLst>
                                </p:cTn>
                              </p:par>
                            </p:childTnLst>
                          </p:cTn>
                        </p:par>
                        <p:par>
                          <p:cTn id="52" fill="hold">
                            <p:stCondLst>
                              <p:cond delay="3240"/>
                            </p:stCondLst>
                            <p:childTnLst>
                              <p:par>
                                <p:cTn id="53" presetID="1" presetClass="entr" fill="hold" nodeType="afterEffect">
                                  <p:stCondLst>
                                    <p:cond delay="0"/>
                                  </p:stCondLst>
                                  <p:childTnLst>
                                    <p:set>
                                      <p:cBhvr>
                                        <p:cTn id="54" dur="1" fill="hold">
                                          <p:stCondLst>
                                            <p:cond delay="0"/>
                                          </p:stCondLst>
                                        </p:cTn>
                                        <p:tgtEl>
                                          <p:spTgt spid="7170"/>
                                        </p:tgtEl>
                                        <p:attrNameLst>
                                          <p:attrName>style.visibility</p:attrName>
                                        </p:attrNameLst>
                                      </p:cBhvr>
                                      <p:to>
                                        <p:strVal val="visible"/>
                                      </p:to>
                                    </p:set>
                                  </p:childTnLst>
                                </p:cTn>
                              </p:par>
                            </p:childTnLst>
                          </p:cTn>
                        </p:par>
                        <p:par>
                          <p:cTn id="55" fill="hold">
                            <p:stCondLst>
                              <p:cond delay="3240"/>
                            </p:stCondLst>
                            <p:childTnLst>
                              <p:par>
                                <p:cTn id="56" presetID="2" presetClass="entr" presetSubtype="4" fill="hold" nodeType="afterEffect">
                                  <p:stCondLst>
                                    <p:cond delay="0"/>
                                  </p:stCondLst>
                                  <p:childTnLst>
                                    <p:set>
                                      <p:cBhvr>
                                        <p:cTn id="57" dur="1" fill="hold">
                                          <p:stCondLst>
                                            <p:cond delay="0"/>
                                          </p:stCondLst>
                                        </p:cTn>
                                        <p:tgtEl>
                                          <p:spTgt spid="7171"/>
                                        </p:tgtEl>
                                        <p:attrNameLst>
                                          <p:attrName>style.visibility</p:attrName>
                                        </p:attrNameLst>
                                      </p:cBhvr>
                                      <p:to>
                                        <p:strVal val="visible"/>
                                      </p:to>
                                    </p:set>
                                    <p:anim calcmode="lin" valueType="num">
                                      <p:cBhvr>
                                        <p:cTn id="58" dur="500" fill="hold"/>
                                        <p:tgtEl>
                                          <p:spTgt spid="7171"/>
                                        </p:tgtEl>
                                        <p:attrNameLst>
                                          <p:attrName>ppt_x</p:attrName>
                                        </p:attrNameLst>
                                      </p:cBhvr>
                                      <p:tavLst>
                                        <p:tav tm="100000">
                                          <p:val>
                                            <p:strVal val="#ppt_x"/>
                                          </p:val>
                                        </p:tav>
                                        <p:tav>
                                          <p:val>
                                            <p:strVal val="#ppt_x"/>
                                          </p:val>
                                        </p:tav>
                                      </p:tavLst>
                                    </p:anim>
                                    <p:anim calcmode="lin" valueType="num">
                                      <p:cBhvr>
                                        <p:cTn id="59" dur="500" fill="hold"/>
                                        <p:tgtEl>
                                          <p:spTgt spid="7171"/>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WordArt 1"/>
          <p:cNvSpPr>
            <a:spLocks noChangeArrowheads="1" noChangeShapeType="1" noTextEdit="1"/>
          </p:cNvSpPr>
          <p:nvPr/>
        </p:nvSpPr>
        <p:spPr bwMode="auto">
          <a:xfrm>
            <a:off x="1116013" y="908050"/>
            <a:ext cx="7092950" cy="720725"/>
          </a:xfrm>
          <a:prstGeom prst="rect">
            <a:avLst/>
          </a:prstGeom>
        </p:spPr>
        <p:txBody>
          <a:bodyPr wrap="none" fromWordArt="1">
            <a:prstTxWarp prst="textInflate">
              <a:avLst>
                <a:gd name="adj" fmla="val 13657"/>
              </a:avLst>
            </a:prstTxWarp>
          </a:bodyPr>
          <a:lstStyle/>
          <a:p>
            <a:pPr algn="ctr"/>
            <a:r>
              <a:rPr lang="es-ES" sz="3600" kern="10">
                <a:ln w="9360">
                  <a:solidFill>
                    <a:srgbClr val="333399"/>
                  </a:solidFill>
                  <a:miter lim="800000"/>
                  <a:headEnd/>
                  <a:tailEnd/>
                </a:ln>
                <a:solidFill>
                  <a:srgbClr val="00CCFF"/>
                </a:solidFill>
                <a:latin typeface="Arial Black"/>
              </a:rPr>
              <a:t>Propiedades de la Adición</a:t>
            </a:r>
          </a:p>
        </p:txBody>
      </p:sp>
      <p:sp>
        <p:nvSpPr>
          <p:cNvPr id="8194" name="Text Box 2"/>
          <p:cNvSpPr txBox="1">
            <a:spLocks noChangeArrowheads="1"/>
          </p:cNvSpPr>
          <p:nvPr/>
        </p:nvSpPr>
        <p:spPr bwMode="auto">
          <a:xfrm>
            <a:off x="611188" y="1557338"/>
            <a:ext cx="8064500" cy="2081212"/>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Las propiedades de la adición de números naturales tiene tres propiedades fundamentales son: </a:t>
            </a:r>
            <a:r>
              <a:rPr lang="en-GB" sz="3200">
                <a:solidFill>
                  <a:srgbClr val="009999"/>
                </a:solidFill>
                <a:ea typeface="DejaVu Sans" charset="0"/>
                <a:cs typeface="DejaVu Sans" charset="0"/>
                <a:hlinkClick r:id="rId3"/>
              </a:rPr>
              <a:t>conmutativa</a:t>
            </a:r>
            <a:r>
              <a:rPr lang="en-GB" sz="3200">
                <a:solidFill>
                  <a:srgbClr val="000000"/>
                </a:solidFill>
                <a:ea typeface="DejaVu Sans" charset="0"/>
                <a:cs typeface="DejaVu Sans" charset="0"/>
              </a:rPr>
              <a:t>, </a:t>
            </a:r>
            <a:r>
              <a:rPr lang="en-GB" sz="3200">
                <a:solidFill>
                  <a:srgbClr val="009999"/>
                </a:solidFill>
                <a:ea typeface="DejaVu Sans" charset="0"/>
                <a:cs typeface="DejaVu Sans" charset="0"/>
                <a:hlinkClick r:id="rId4"/>
              </a:rPr>
              <a:t>asociativa</a:t>
            </a:r>
            <a:r>
              <a:rPr lang="en-GB" sz="3200">
                <a:solidFill>
                  <a:srgbClr val="000000"/>
                </a:solidFill>
                <a:ea typeface="DejaVu Sans" charset="0"/>
                <a:cs typeface="DejaVu Sans" charset="0"/>
              </a:rPr>
              <a:t> y </a:t>
            </a:r>
            <a:r>
              <a:rPr lang="en-GB" sz="3200">
                <a:solidFill>
                  <a:srgbClr val="009999"/>
                </a:solidFill>
                <a:ea typeface="DejaVu Sans" charset="0"/>
                <a:cs typeface="DejaVu Sans" charset="0"/>
                <a:hlinkClick r:id="rId5"/>
              </a:rPr>
              <a:t>elemento neutro</a:t>
            </a:r>
          </a:p>
        </p:txBody>
      </p:sp>
      <p:pic>
        <p:nvPicPr>
          <p:cNvPr id="8195" name="Picture 3"/>
          <p:cNvPicPr>
            <a:picLocks noChangeAspect="1" noChangeArrowheads="1"/>
          </p:cNvPicPr>
          <p:nvPr/>
        </p:nvPicPr>
        <p:blipFill>
          <a:blip r:embed="rId6" cstate="print"/>
          <a:srcRect/>
          <a:stretch>
            <a:fillRect/>
          </a:stretch>
        </p:blipFill>
        <p:spPr bwMode="auto">
          <a:xfrm>
            <a:off x="1763713" y="3933825"/>
            <a:ext cx="1657350" cy="1819275"/>
          </a:xfrm>
          <a:prstGeom prst="rect">
            <a:avLst/>
          </a:prstGeom>
          <a:noFill/>
          <a:ln w="9525">
            <a:noFill/>
            <a:round/>
            <a:headEnd/>
            <a:tailEnd/>
          </a:ln>
          <a:effectLst/>
        </p:spPr>
      </p:pic>
      <p:sp>
        <p:nvSpPr>
          <p:cNvPr id="8196" name="AutoShape 4">
            <a:hlinkClick r:id="rId7" action="ppaction://hlinksldjump"/>
          </p:cNvPr>
          <p:cNvSpPr>
            <a:spLocks noChangeArrowheads="1"/>
          </p:cNvSpPr>
          <p:nvPr/>
        </p:nvSpPr>
        <p:spPr bwMode="auto">
          <a:xfrm>
            <a:off x="4427538" y="3068638"/>
            <a:ext cx="3673475" cy="1873250"/>
          </a:xfrm>
          <a:prstGeom prst="cloudCallout">
            <a:avLst>
              <a:gd name="adj1" fmla="val -104190"/>
              <a:gd name="adj2" fmla="val 29491"/>
            </a:avLst>
          </a:prstGeom>
          <a:solidFill>
            <a:srgbClr val="FFFFFF"/>
          </a:solidFill>
          <a:ln w="9360">
            <a:solidFill>
              <a:srgbClr val="000000"/>
            </a:solidFill>
            <a:miter lim="800000"/>
            <a:headEnd/>
            <a:tailEnd/>
          </a:ln>
          <a:effectLst/>
        </p:spPr>
        <p:txBody>
          <a:bodyPr lIns="90000" tIns="46800" rIns="90000" bIns="46800"/>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000000"/>
                </a:solidFill>
                <a:effectLst>
                  <a:outerShdw blurRad="38100" dist="38100" dir="2700000" algn="tl">
                    <a:srgbClr val="C0C0C0"/>
                  </a:outerShdw>
                </a:effectLst>
                <a:latin typeface="Times New Roman" pitchFamily="18" charset="0"/>
                <a:ea typeface="DejaVu Sans" charset="0"/>
                <a:cs typeface="DejaVu Sans" charset="0"/>
              </a:rPr>
              <a:t>¿Quieres conocer las propiedades de la adición?</a:t>
            </a:r>
          </a:p>
          <a:p>
            <a:pPr algn="ctr">
              <a:lnSpc>
                <a:spcPct val="100000"/>
              </a:lnSpc>
              <a:buClr>
                <a:srgbClr val="009999"/>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009999"/>
                </a:solidFill>
                <a:effectLst>
                  <a:outerShdw blurRad="38100" dist="38100" dir="2700000" algn="tl">
                    <a:srgbClr val="C0C0C0"/>
                  </a:outerShdw>
                </a:effectLst>
                <a:latin typeface="Times New Roman" pitchFamily="18" charset="0"/>
                <a:ea typeface="DejaVu Sans" charset="0"/>
                <a:cs typeface="DejaVu Sans" charset="0"/>
                <a:hlinkClick r:id="rId3"/>
              </a:rPr>
              <a:t>Pulsa Aquí...</a:t>
            </a:r>
          </a:p>
        </p:txBody>
      </p:sp>
      <p:sp>
        <p:nvSpPr>
          <p:cNvPr id="8197" name="AutoShape 5">
            <a:hlinkClick r:id="rId8" action="ppaction://hlinksldjump"/>
          </p:cNvPr>
          <p:cNvSpPr>
            <a:spLocks noChangeArrowheads="1"/>
          </p:cNvSpPr>
          <p:nvPr/>
        </p:nvSpPr>
        <p:spPr bwMode="auto">
          <a:xfrm>
            <a:off x="250825" y="6165850"/>
            <a:ext cx="1223963"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
        <p:nvSpPr>
          <p:cNvPr id="8198" name="Rectangle 6"/>
          <p:cNvSpPr>
            <a:spLocks noChangeArrowheads="1"/>
          </p:cNvSpPr>
          <p:nvPr/>
        </p:nvSpPr>
        <p:spPr bwMode="auto">
          <a:xfrm>
            <a:off x="2047875" y="138113"/>
            <a:ext cx="5218113" cy="520700"/>
          </a:xfrm>
          <a:prstGeom prst="rect">
            <a:avLst/>
          </a:prstGeom>
          <a:noFill/>
          <a:ln w="9525">
            <a:noFill/>
            <a:round/>
            <a:headEnd/>
            <a:tailEnd/>
          </a:ln>
          <a:effectLst/>
        </p:spPr>
        <p:txBody>
          <a:bodyPr wrap="none" lIns="90000" tIns="46800" rIns="90000" bIns="46800">
            <a:spAutoFit/>
          </a:bodyPr>
          <a:lstStyle/>
          <a:p>
            <a:pPr algn="ctr">
              <a:lnSpc>
                <a:spcPct val="100000"/>
              </a:lnSpc>
              <a:spcBef>
                <a:spcPts val="1125"/>
              </a:spcBef>
              <a:buClr>
                <a:srgbClr val="0000FF"/>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solidFill>
                  <a:srgbClr val="0000FF"/>
                </a:solidFill>
                <a:latin typeface="Times New Roman" pitchFamily="18" charset="0"/>
                <a:ea typeface="DejaVu Sans" charset="0"/>
                <a:cs typeface="DejaVu Sans" charset="0"/>
              </a:rPr>
              <a:t>DESARROLLO DE CONTENIDO</a:t>
            </a:r>
            <a:r>
              <a:rPr lang="en-GB">
                <a:solidFill>
                  <a:srgbClr val="000000"/>
                </a:solidFill>
                <a:ea typeface="DejaVu Sans" charset="0"/>
                <a:cs typeface="DejaVu Sans" charset="0"/>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2" presetClass="entr" fill="hold" grpId="0" nodeType="afterEffect">
                                  <p:stCondLst>
                                    <p:cond delay="0"/>
                                  </p:stCondLst>
                                  <p:childTnLst>
                                    <p:set>
                                      <p:cBhvr>
                                        <p:cTn id="6" dur="1" fill="hold">
                                          <p:stCondLst>
                                            <p:cond delay="0"/>
                                          </p:stCondLst>
                                        </p:cTn>
                                        <p:tgtEl>
                                          <p:spTgt spid="8193"/>
                                        </p:tgtEl>
                                        <p:attrNameLst>
                                          <p:attrName>style.visibility</p:attrName>
                                        </p:attrNameLst>
                                      </p:cBhvr>
                                      <p:to>
                                        <p:strVal val="visible"/>
                                      </p:to>
                                    </p:set>
                                    <p:animScale>
                                      <p:cBhvr>
                                        <p:cTn id="7" dur="1000" decel="50000" fill="hold">
                                          <p:stCondLst>
                                            <p:cond delay="0"/>
                                          </p:stCondLst>
                                        </p:cTn>
                                        <p:tgtEl>
                                          <p:spTgt spid="8193"/>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8" dur="1000" decel="50000" fill="hold">
                                          <p:stCondLst>
                                            <p:cond delay="0"/>
                                          </p:stCondLst>
                                        </p:cTn>
                                        <p:tgtEl>
                                          <p:spTgt spid="8193"/>
                                        </p:tgtEl>
                                      </p:cBhvr>
                                    </p:animMotion>
                                    <p:animEffect transition="in" filter="fade">
                                      <p:cBhvr>
                                        <p:cTn id="9" dur="1000"/>
                                        <p:tgtEl>
                                          <p:spTgt spid="8193"/>
                                        </p:tgtEl>
                                      </p:cBhvr>
                                    </p:animEffect>
                                  </p:childTnLst>
                                </p:cTn>
                              </p:par>
                            </p:childTnLst>
                          </p:cTn>
                        </p:par>
                        <p:par>
                          <p:cTn id="10" fill="hold">
                            <p:stCondLst>
                              <p:cond delay="1000"/>
                            </p:stCondLst>
                            <p:childTnLst>
                              <p:par>
                                <p:cTn id="11" presetID="34" presetClass="entr" fill="hold" nodeType="afterEffect">
                                  <p:stCondLst>
                                    <p:cond delay="0"/>
                                  </p:stCondLst>
                                  <p:childTnLst>
                                    <p:set>
                                      <p:cBhvr>
                                        <p:cTn id="12" dur="1" fill="hold">
                                          <p:stCondLst>
                                            <p:cond delay="0"/>
                                          </p:stCondLst>
                                        </p:cTn>
                                        <p:tgtEl>
                                          <p:spTgt spid="8194"/>
                                        </p:tgtEl>
                                        <p:attrNameLst>
                                          <p:attrName>style.visibility</p:attrName>
                                        </p:attrNameLst>
                                      </p:cBhvr>
                                      <p:to>
                                        <p:strVal val="visible"/>
                                      </p:to>
                                    </p:set>
                                    <p:anim from="(-#ppt_w/2)" to="(#ppt_x)" calcmode="lin" valueType="num">
                                      <p:cBhvr>
                                        <p:cTn id="13" dur="599" fill="hold">
                                          <p:stCondLst>
                                            <p:cond delay="0"/>
                                          </p:stCondLst>
                                        </p:cTn>
                                        <p:tgtEl>
                                          <p:spTgt spid="8194"/>
                                        </p:tgtEl>
                                        <p:attrNameLst>
                                          <p:attrName>ppt_x</p:attrName>
                                        </p:attrNameLst>
                                      </p:cBhvr>
                                    </p:anim>
                                    <p:anim from="0" to="-1" calcmode="lin" valueType="num">
                                      <p:cBhvr>
                                        <p:cTn id="14" dur="200" decel="50000" autoRev="1" fill="hold">
                                          <p:stCondLst>
                                            <p:cond delay="599"/>
                                          </p:stCondLst>
                                        </p:cTn>
                                        <p:tgtEl>
                                          <p:spTgt spid="8194"/>
                                        </p:tgtEl>
                                        <p:attrNameLst>
                                          <p:attrName>xshear</p:attrName>
                                        </p:attrNameLst>
                                      </p:cBhvr>
                                    </p:anim>
                                    <p:animScale>
                                      <p:cBhvr>
                                        <p:cTn id="15" dur="200" decel="100000" autoRev="1" fill="hold">
                                          <p:stCondLst>
                                            <p:cond delay="599"/>
                                          </p:stCondLst>
                                        </p:cTn>
                                        <p:tgtEl>
                                          <p:spTgt spid="8194"/>
                                        </p:tgtEl>
                                      </p:cBhvr>
                                      <p:from x="100000" y="100000"/>
                                      <p:to x="80000" y="100000"/>
                                    </p:animScale>
                                    <p:anim by="(#ppt_h/3+#ppt_w*0.1)" calcmode="lin" valueType="num">
                                      <p:cBhvr additive="sum">
                                        <p:cTn id="16" dur="200" decel="100000" autoRev="1" fill="hold">
                                          <p:stCondLst>
                                            <p:cond delay="599"/>
                                          </p:stCondLst>
                                        </p:cTn>
                                        <p:tgtEl>
                                          <p:spTgt spid="8194"/>
                                        </p:tgtEl>
                                        <p:attrNameLst>
                                          <p:attrName>ppt_x</p:attrName>
                                        </p:attrNameLst>
                                      </p:cBhvr>
                                    </p:anim>
                                  </p:childTnLst>
                                </p:cTn>
                              </p:par>
                            </p:childTnLst>
                          </p:cTn>
                        </p:par>
                        <p:par>
                          <p:cTn id="17" fill="hold">
                            <p:stCondLst>
                              <p:cond delay="2000"/>
                            </p:stCondLst>
                            <p:childTnLst>
                              <p:par>
                                <p:cTn id="18" presetID="26" presetClass="entr" fill="hold" nodeType="afterEffect">
                                  <p:stCondLst>
                                    <p:cond delay="0"/>
                                  </p:stCondLst>
                                  <p:childTnLst>
                                    <p:set>
                                      <p:cBhvr>
                                        <p:cTn id="19" dur="1" fill="hold">
                                          <p:stCondLst>
                                            <p:cond delay="0"/>
                                          </p:stCondLst>
                                        </p:cTn>
                                        <p:tgtEl>
                                          <p:spTgt spid="8195"/>
                                        </p:tgtEl>
                                        <p:attrNameLst>
                                          <p:attrName>style.visibility</p:attrName>
                                        </p:attrNameLst>
                                      </p:cBhvr>
                                      <p:to>
                                        <p:strVal val="visible"/>
                                      </p:to>
                                    </p:set>
                                    <p:animEffect transition="in" filter="wipe(down)">
                                      <p:cBhvr>
                                        <p:cTn id="20" dur="579">
                                          <p:stCondLst>
                                            <p:cond delay="0"/>
                                          </p:stCondLst>
                                        </p:cTn>
                                        <p:tgtEl>
                                          <p:spTgt spid="8195"/>
                                        </p:tgtEl>
                                      </p:cBhvr>
                                    </p:animEffect>
                                    <p:anim calcmode="lin" valueType="num">
                                      <p:cBhvr>
                                        <p:cTn id="21" dur="1822" fill="hold">
                                          <p:stCondLst>
                                            <p:cond delay="0"/>
                                          </p:stCondLst>
                                        </p:cTn>
                                        <p:tgtEl>
                                          <p:spTgt spid="8195"/>
                                        </p:tgtEl>
                                        <p:attrNameLst>
                                          <p:attrName>ppt_x</p:attrName>
                                        </p:attrNameLst>
                                      </p:cBhvr>
                                      <p:tavLst>
                                        <p:tav tm="100000">
                                          <p:val>
                                            <p:strVal val="#ppt_x-0.25"/>
                                          </p:val>
                                        </p:tav>
                                        <p:tav>
                                          <p:val>
                                            <p:strVal val="#ppt_x"/>
                                          </p:val>
                                        </p:tav>
                                      </p:tavLst>
                                    </p:anim>
                                    <p:anim calcmode="lin" valueType="num">
                                      <p:cBhvr>
                                        <p:cTn id="22" dur="664" fill="hold">
                                          <p:stCondLst>
                                            <p:cond delay="0"/>
                                          </p:stCondLst>
                                        </p:cTn>
                                        <p:tgtEl>
                                          <p:spTgt spid="8195"/>
                                        </p:tgtEl>
                                        <p:attrNameLst>
                                          <p:attrName>ppt_y</p:attrName>
                                        </p:attrNameLst>
                                      </p:cBhvr>
                                      <p:tavLst>
                                        <p:tav tm="0" fmla="#ppt_y-sin(pi*$)/3">
                                          <p:val>
                                            <p:fltVal val="0.5"/>
                                          </p:val>
                                        </p:tav>
                                        <p:tav tm="100000">
                                          <p:val>
                                            <p:fltVal val="1"/>
                                          </p:val>
                                        </p:tav>
                                      </p:tavLst>
                                    </p:anim>
                                    <p:anim calcmode="lin" valueType="num">
                                      <p:cBhvr>
                                        <p:cTn id="23" dur="664" fill="hold">
                                          <p:stCondLst>
                                            <p:cond delay="664"/>
                                          </p:stCondLst>
                                        </p:cTn>
                                        <p:tgtEl>
                                          <p:spTgt spid="8195"/>
                                        </p:tgtEl>
                                        <p:attrNameLst>
                                          <p:attrName>ppt_y</p:attrName>
                                        </p:attrNameLst>
                                      </p:cBhvr>
                                      <p:tavLst>
                                        <p:tav tm="0" fmla="#ppt_y-sin(pi*$)/9">
                                          <p:val>
                                            <p:fltVal val="0"/>
                                          </p:val>
                                        </p:tav>
                                        <p:tav tm="100000">
                                          <p:val>
                                            <p:fltVal val="1"/>
                                          </p:val>
                                        </p:tav>
                                      </p:tavLst>
                                    </p:anim>
                                    <p:anim calcmode="lin" valueType="num">
                                      <p:cBhvr>
                                        <p:cTn id="24" dur="332" fill="hold">
                                          <p:stCondLst>
                                            <p:cond delay="1324"/>
                                          </p:stCondLst>
                                        </p:cTn>
                                        <p:tgtEl>
                                          <p:spTgt spid="8195"/>
                                        </p:tgtEl>
                                        <p:attrNameLst>
                                          <p:attrName>ppt_y</p:attrName>
                                        </p:attrNameLst>
                                      </p:cBhvr>
                                      <p:tavLst>
                                        <p:tav tm="0" fmla="#ppt_y-sin(pi*$)/27">
                                          <p:val>
                                            <p:fltVal val="0"/>
                                          </p:val>
                                        </p:tav>
                                        <p:tav tm="100000">
                                          <p:val>
                                            <p:fltVal val="1"/>
                                          </p:val>
                                        </p:tav>
                                      </p:tavLst>
                                    </p:anim>
                                    <p:anim calcmode="lin" valueType="num">
                                      <p:cBhvr>
                                        <p:cTn id="25" dur="164" fill="hold">
                                          <p:stCondLst>
                                            <p:cond delay="1655"/>
                                          </p:stCondLst>
                                        </p:cTn>
                                        <p:tgtEl>
                                          <p:spTgt spid="8195"/>
                                        </p:tgtEl>
                                        <p:attrNameLst>
                                          <p:attrName>ppt_y</p:attrName>
                                        </p:attrNameLst>
                                      </p:cBhvr>
                                      <p:tavLst>
                                        <p:tav tm="0" fmla="#ppt_y-sin(pi*$)/81">
                                          <p:val>
                                            <p:fltVal val="0"/>
                                          </p:val>
                                        </p:tav>
                                        <p:tav tm="100000">
                                          <p:val>
                                            <p:fltVal val="1"/>
                                          </p:val>
                                        </p:tav>
                                      </p:tavLst>
                                    </p:anim>
                                    <p:animScale>
                                      <p:cBhvr>
                                        <p:cTn id="26" dur="25" fill="hold">
                                          <p:stCondLst>
                                            <p:cond delay="650"/>
                                          </p:stCondLst>
                                        </p:cTn>
                                        <p:tgtEl>
                                          <p:spTgt spid="8195"/>
                                        </p:tgtEl>
                                      </p:cBhvr>
                                      <p:to x="100000" y="60000"/>
                                    </p:animScale>
                                    <p:animScale>
                                      <p:cBhvr>
                                        <p:cTn id="27" dur="166" decel="50000" fill="hold">
                                          <p:stCondLst>
                                            <p:cond delay="676"/>
                                          </p:stCondLst>
                                        </p:cTn>
                                        <p:tgtEl>
                                          <p:spTgt spid="8195"/>
                                        </p:tgtEl>
                                      </p:cBhvr>
                                      <p:to x="100000" y="100000"/>
                                    </p:animScale>
                                    <p:animScale>
                                      <p:cBhvr>
                                        <p:cTn id="28" dur="25" fill="hold">
                                          <p:stCondLst>
                                            <p:cond delay="1312"/>
                                          </p:stCondLst>
                                        </p:cTn>
                                        <p:tgtEl>
                                          <p:spTgt spid="8195"/>
                                        </p:tgtEl>
                                      </p:cBhvr>
                                      <p:to x="100000" y="80000"/>
                                    </p:animScale>
                                    <p:animScale>
                                      <p:cBhvr>
                                        <p:cTn id="29" dur="166" decel="50000" fill="hold">
                                          <p:stCondLst>
                                            <p:cond delay="1338"/>
                                          </p:stCondLst>
                                        </p:cTn>
                                        <p:tgtEl>
                                          <p:spTgt spid="8195"/>
                                        </p:tgtEl>
                                      </p:cBhvr>
                                      <p:to x="100000" y="100000"/>
                                    </p:animScale>
                                    <p:animScale>
                                      <p:cBhvr>
                                        <p:cTn id="30" dur="25" fill="hold">
                                          <p:stCondLst>
                                            <p:cond delay="1641"/>
                                          </p:stCondLst>
                                        </p:cTn>
                                        <p:tgtEl>
                                          <p:spTgt spid="8195"/>
                                        </p:tgtEl>
                                      </p:cBhvr>
                                      <p:to x="100000" y="90000"/>
                                    </p:animScale>
                                    <p:animScale>
                                      <p:cBhvr>
                                        <p:cTn id="31" dur="166" decel="50000" fill="hold">
                                          <p:stCondLst>
                                            <p:cond delay="1667"/>
                                          </p:stCondLst>
                                        </p:cTn>
                                        <p:tgtEl>
                                          <p:spTgt spid="8195"/>
                                        </p:tgtEl>
                                      </p:cBhvr>
                                      <p:to x="100000" y="100000"/>
                                    </p:animScale>
                                    <p:animScale>
                                      <p:cBhvr>
                                        <p:cTn id="32" dur="25" fill="hold">
                                          <p:stCondLst>
                                            <p:cond delay="1808"/>
                                          </p:stCondLst>
                                        </p:cTn>
                                        <p:tgtEl>
                                          <p:spTgt spid="8195"/>
                                        </p:tgtEl>
                                      </p:cBhvr>
                                      <p:to x="100000" y="95000"/>
                                    </p:animScale>
                                    <p:animScale>
                                      <p:cBhvr>
                                        <p:cTn id="33" dur="166" decel="50000" fill="hold">
                                          <p:stCondLst>
                                            <p:cond delay="1834"/>
                                          </p:stCondLst>
                                        </p:cTn>
                                        <p:tgtEl>
                                          <p:spTgt spid="8195"/>
                                        </p:tgtEl>
                                      </p:cBhvr>
                                      <p:to x="100000" y="100000"/>
                                    </p:animScale>
                                  </p:childTnLst>
                                </p:cTn>
                              </p:par>
                            </p:childTnLst>
                          </p:cTn>
                        </p:par>
                        <p:par>
                          <p:cTn id="34" fill="hold">
                            <p:stCondLst>
                              <p:cond delay="4000"/>
                            </p:stCondLst>
                            <p:childTnLst>
                              <p:par>
                                <p:cTn id="35" presetID="9" presetClass="entr" fill="hold" nodeType="afterEffect">
                                  <p:stCondLst>
                                    <p:cond delay="0"/>
                                  </p:stCondLst>
                                  <p:childTnLst>
                                    <p:set>
                                      <p:cBhvr>
                                        <p:cTn id="36" dur="1" fill="hold">
                                          <p:stCondLst>
                                            <p:cond delay="0"/>
                                          </p:stCondLst>
                                        </p:cTn>
                                        <p:tgtEl>
                                          <p:spTgt spid="8196"/>
                                        </p:tgtEl>
                                        <p:attrNameLst>
                                          <p:attrName>style.visibility</p:attrName>
                                        </p:attrNameLst>
                                      </p:cBhvr>
                                      <p:to>
                                        <p:strVal val="visible"/>
                                      </p:to>
                                    </p:set>
                                    <p:animEffect transition="in" filter="dissolve">
                                      <p:cBhvr>
                                        <p:cTn id="37"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AutoShape 1">
            <a:hlinkClick r:id="rId3" action="ppaction://hlinksldjump"/>
          </p:cNvPr>
          <p:cNvSpPr>
            <a:spLocks noChangeArrowheads="1"/>
          </p:cNvSpPr>
          <p:nvPr/>
        </p:nvSpPr>
        <p:spPr bwMode="auto">
          <a:xfrm>
            <a:off x="7597775" y="6021388"/>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sp>
        <p:nvSpPr>
          <p:cNvPr id="9218" name="Text Box 2"/>
          <p:cNvSpPr txBox="1">
            <a:spLocks noChangeArrowheads="1"/>
          </p:cNvSpPr>
          <p:nvPr/>
        </p:nvSpPr>
        <p:spPr bwMode="auto">
          <a:xfrm>
            <a:off x="755650" y="692150"/>
            <a:ext cx="8027988" cy="1322388"/>
          </a:xfrm>
          <a:prstGeom prst="rect">
            <a:avLst/>
          </a:prstGeom>
          <a:noFill/>
          <a:ln w="9525">
            <a:noFill/>
            <a:round/>
            <a:headEnd/>
            <a:tailEnd/>
          </a:ln>
          <a:effectLst/>
        </p:spPr>
        <p:txBody>
          <a:bodyPr lIns="90000" tIns="46800" rIns="90000" bIns="46800">
            <a:spAutoFit/>
          </a:bodyPr>
          <a:lstStyle/>
          <a:p>
            <a:pPr marL="341313" indent="-341313" algn="just">
              <a:lnSpc>
                <a:spcPct val="100000"/>
              </a:lnSpc>
              <a:spcBef>
                <a:spcPts val="2000"/>
              </a:spcBef>
              <a:buClr>
                <a:srgbClr val="333399"/>
              </a:buClr>
              <a:buFont typeface="Arial" charset="0"/>
              <a:buAutoNum type="arabicParen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PROPIEDAD CONMUTATIVA: </a:t>
            </a:r>
          </a:p>
          <a:p>
            <a:pPr marL="341313" indent="-341313" algn="just">
              <a:lnSpc>
                <a:spcPct val="100000"/>
              </a:lnSpc>
              <a:spcBef>
                <a:spcPts val="2000"/>
              </a:spcBef>
              <a:buClr>
                <a:srgbClr val="333399"/>
              </a:buClr>
              <a:buFont typeface="Wingdings"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3200" b="1">
                <a:solidFill>
                  <a:srgbClr val="333399"/>
                </a:solidFill>
                <a:ea typeface="DejaVu Sans" charset="0"/>
                <a:cs typeface="DejaVu Sans" charset="0"/>
              </a:rPr>
              <a:t>		</a:t>
            </a:r>
          </a:p>
        </p:txBody>
      </p:sp>
      <p:sp>
        <p:nvSpPr>
          <p:cNvPr id="9219" name="Text Box 3"/>
          <p:cNvSpPr txBox="1">
            <a:spLocks noChangeArrowheads="1"/>
          </p:cNvSpPr>
          <p:nvPr/>
        </p:nvSpPr>
        <p:spPr bwMode="auto">
          <a:xfrm>
            <a:off x="250825" y="1773238"/>
            <a:ext cx="8064500" cy="2297112"/>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a:solidFill>
                  <a:srgbClr val="000000"/>
                </a:solidFill>
                <a:ea typeface="DejaVu Sans" charset="0"/>
                <a:cs typeface="DejaVu Sans" charset="0"/>
              </a:rPr>
              <a:t>	Es aquella propiedad donde el orden de los sumandos no altera la suma o resultado.</a:t>
            </a:r>
          </a:p>
          <a:p>
            <a:pPr algn="just">
              <a:lnSpc>
                <a:spcPct val="100000"/>
              </a:lnSpc>
              <a:spcBef>
                <a:spcPts val="2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3200">
              <a:solidFill>
                <a:srgbClr val="000000"/>
              </a:solidFill>
              <a:ea typeface="DejaVu Sans" charset="0"/>
              <a:cs typeface="DejaVu Sans" charset="0"/>
            </a:endParaRPr>
          </a:p>
        </p:txBody>
      </p:sp>
      <p:pic>
        <p:nvPicPr>
          <p:cNvPr id="9220" name="Picture 4"/>
          <p:cNvPicPr>
            <a:picLocks noChangeAspect="1" noChangeArrowheads="1"/>
          </p:cNvPicPr>
          <p:nvPr/>
        </p:nvPicPr>
        <p:blipFill>
          <a:blip r:embed="rId4" cstate="print"/>
          <a:srcRect/>
          <a:stretch>
            <a:fillRect/>
          </a:stretch>
        </p:blipFill>
        <p:spPr bwMode="auto">
          <a:xfrm>
            <a:off x="3779838" y="3068638"/>
            <a:ext cx="2305050" cy="2087562"/>
          </a:xfrm>
          <a:prstGeom prst="rect">
            <a:avLst/>
          </a:prstGeom>
          <a:noFill/>
          <a:ln w="9525">
            <a:noFill/>
            <a:round/>
            <a:headEnd/>
            <a:tailEnd/>
          </a:ln>
          <a:effectLst/>
        </p:spPr>
      </p:pic>
      <p:pic>
        <p:nvPicPr>
          <p:cNvPr id="9221" name="Picture 5">
            <a:hlinkClick r:id="rId5" action="ppaction://hlinksldjump"/>
          </p:cNvPr>
          <p:cNvPicPr>
            <a:picLocks noChangeAspect="1" noChangeArrowheads="1"/>
          </p:cNvPicPr>
          <p:nvPr/>
        </p:nvPicPr>
        <p:blipFill>
          <a:blip r:embed="rId6" cstate="print"/>
          <a:srcRect/>
          <a:stretch>
            <a:fillRect/>
          </a:stretch>
        </p:blipFill>
        <p:spPr bwMode="auto">
          <a:xfrm>
            <a:off x="3851275" y="6237288"/>
            <a:ext cx="2087563" cy="620712"/>
          </a:xfrm>
          <a:prstGeom prst="rect">
            <a:avLst/>
          </a:prstGeom>
          <a:noFill/>
          <a:ln w="9525">
            <a:noFill/>
            <a:round/>
            <a:headEnd/>
            <a:tailEnd/>
          </a:ln>
          <a:effectLst/>
        </p:spPr>
      </p:pic>
      <p:sp>
        <p:nvSpPr>
          <p:cNvPr id="9222" name="AutoShape 6">
            <a:hlinkClick r:id="rId7" action="ppaction://hlinksldjump"/>
          </p:cNvPr>
          <p:cNvSpPr>
            <a:spLocks noChangeArrowheads="1"/>
          </p:cNvSpPr>
          <p:nvPr/>
        </p:nvSpPr>
        <p:spPr bwMode="auto">
          <a:xfrm>
            <a:off x="250825" y="6092825"/>
            <a:ext cx="1223963"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52" presetClass="entr" fill="hold" nodeType="withEffect">
                                  <p:stCondLst>
                                    <p:cond delay="0"/>
                                  </p:stCondLst>
                                  <p:childTnLst>
                                    <p:set>
                                      <p:cBhvr>
                                        <p:cTn id="6" dur="1" fill="hold">
                                          <p:stCondLst>
                                            <p:cond delay="0"/>
                                          </p:stCondLst>
                                        </p:cTn>
                                        <p:tgtEl>
                                          <p:spTgt spid="9220"/>
                                        </p:tgtEl>
                                        <p:attrNameLst>
                                          <p:attrName>style.visibility</p:attrName>
                                        </p:attrNameLst>
                                      </p:cBhvr>
                                      <p:to>
                                        <p:strVal val="visible"/>
                                      </p:to>
                                    </p:set>
                                    <p:animScale>
                                      <p:cBhvr>
                                        <p:cTn id="7" dur="1000" decel="50000" fill="hold">
                                          <p:stCondLst>
                                            <p:cond delay="0"/>
                                          </p:stCondLst>
                                        </p:cTn>
                                        <p:tgtEl>
                                          <p:spTgt spid="9220"/>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p:cTn id="8" dur="1000" decel="50000" fill="hold">
                                          <p:stCondLst>
                                            <p:cond delay="0"/>
                                          </p:stCondLst>
                                        </p:cTn>
                                        <p:tgtEl>
                                          <p:spTgt spid="9220"/>
                                        </p:tgtEl>
                                      </p:cBhvr>
                                    </p:animMotion>
                                    <p:animEffect transition="in" filter="fade">
                                      <p:cBhvr>
                                        <p:cTn id="9" dur="1000"/>
                                        <p:tgtEl>
                                          <p:spTgt spid="9220"/>
                                        </p:tgtEl>
                                      </p:cBhvr>
                                    </p:animEffect>
                                  </p:childTnLst>
                                </p:cTn>
                              </p:par>
                              <p:par>
                                <p:cTn id="10" presetID="27" presetClass="entr" fill="hold" nodeType="withEffect">
                                  <p:stCondLst>
                                    <p:cond delay="0"/>
                                  </p:stCondLst>
                                  <p:iterate type="lt">
                                    <p:tmPct val="50000"/>
                                  </p:iterate>
                                  <p:childTnLst>
                                    <p:set>
                                      <p:cBhvr>
                                        <p:cTn id="11" dur="1" fill="hold">
                                          <p:stCondLst>
                                            <p:cond delay="0"/>
                                          </p:stCondLst>
                                        </p:cTn>
                                        <p:tgtEl>
                                          <p:spTgt spid="9218"/>
                                        </p:tgtEl>
                                        <p:attrNameLst>
                                          <p:attrName>style.visibility</p:attrName>
                                        </p:attrNameLst>
                                      </p:cBhvr>
                                      <p:to>
                                        <p:strVal val="visible"/>
                                      </p:to>
                                    </p:set>
                                    <p:anim calcmode="discrete" valueType="clr">
                                      <p:cBhvr>
                                        <p:cTn id="12" dur="80" fill="hold"/>
                                        <p:tgtEl>
                                          <p:spTgt spid="9218"/>
                                        </p:tgtEl>
                                        <p:attrNameLst>
                                          <p:attrName>style.color</p:attrName>
                                        </p:attrNameLst>
                                      </p:cBhvr>
                                      <p:tavLst>
                                        <p:tav tm="50000">
                                          <p:val>
                                            <p:strVal val="rgb(-103,51,51)"/>
                                          </p:val>
                                        </p:tav>
                                        <p:tav>
                                          <p:val>
                                            <p:strVal val="rgb(-103,-103,0)"/>
                                          </p:val>
                                        </p:tav>
                                      </p:tavLst>
                                    </p:anim>
                                    <p:anim calcmode="discrete" valueType="clr">
                                      <p:cBhvr>
                                        <p:cTn id="13" dur="80" fill="hold"/>
                                        <p:tgtEl>
                                          <p:spTgt spid="9218"/>
                                        </p:tgtEl>
                                        <p:attrNameLst>
                                          <p:attrName>fillColor</p:attrName>
                                        </p:attrNameLst>
                                      </p:cBhvr>
                                      <p:tavLst>
                                        <p:tav tm="50000">
                                          <p:val>
                                            <p:strVal val="rgb(-103,51,51)"/>
                                          </p:val>
                                        </p:tav>
                                        <p:tav>
                                          <p:val>
                                            <p:strVal val="rgb(-103,-103,0)"/>
                                          </p:val>
                                        </p:tav>
                                      </p:tavLst>
                                    </p:anim>
                                    <p:set>
                                      <p:cBhvr>
                                        <p:cTn id="14" dur="80" fill="hold"/>
                                        <p:tgtEl>
                                          <p:spTgt spid="9218"/>
                                        </p:tgtEl>
                                        <p:attrNameLst>
                                          <p:attrName>fill.type</p:attrName>
                                        </p:attrNameLst>
                                      </p:cBhvr>
                                      <p:to>
                                        <p:strVal val="solid"/>
                                      </p:to>
                                    </p:set>
                                  </p:childTnLst>
                                </p:cTn>
                              </p:par>
                            </p:childTnLst>
                          </p:cTn>
                        </p:par>
                        <p:par>
                          <p:cTn id="15" fill="hold">
                            <p:stCondLst>
                              <p:cond delay="1000"/>
                            </p:stCondLst>
                            <p:childTnLst>
                              <p:par>
                                <p:cTn id="16" presetID="34" presetClass="entr" fill="hold" nodeType="afterEffect">
                                  <p:stCondLst>
                                    <p:cond delay="0"/>
                                  </p:stCondLst>
                                  <p:childTnLst>
                                    <p:set>
                                      <p:cBhvr>
                                        <p:cTn id="17" dur="1" fill="hold">
                                          <p:stCondLst>
                                            <p:cond delay="0"/>
                                          </p:stCondLst>
                                        </p:cTn>
                                        <p:tgtEl>
                                          <p:spTgt spid="9219"/>
                                        </p:tgtEl>
                                        <p:attrNameLst>
                                          <p:attrName>style.visibility</p:attrName>
                                        </p:attrNameLst>
                                      </p:cBhvr>
                                      <p:to>
                                        <p:strVal val="visible"/>
                                      </p:to>
                                    </p:set>
                                    <p:anim from="(-#ppt_w/2)" to="(#ppt_x)" calcmode="lin" valueType="num">
                                      <p:cBhvr>
                                        <p:cTn id="18" dur="599" fill="hold">
                                          <p:stCondLst>
                                            <p:cond delay="0"/>
                                          </p:stCondLst>
                                        </p:cTn>
                                        <p:tgtEl>
                                          <p:spTgt spid="9219"/>
                                        </p:tgtEl>
                                        <p:attrNameLst>
                                          <p:attrName>ppt_x</p:attrName>
                                        </p:attrNameLst>
                                      </p:cBhvr>
                                    </p:anim>
                                    <p:anim from="0" to="-1" calcmode="lin" valueType="num">
                                      <p:cBhvr>
                                        <p:cTn id="19" dur="200" decel="50000" autoRev="1" fill="hold">
                                          <p:stCondLst>
                                            <p:cond delay="599"/>
                                          </p:stCondLst>
                                        </p:cTn>
                                        <p:tgtEl>
                                          <p:spTgt spid="9219"/>
                                        </p:tgtEl>
                                        <p:attrNameLst>
                                          <p:attrName>xshear</p:attrName>
                                        </p:attrNameLst>
                                      </p:cBhvr>
                                    </p:anim>
                                    <p:animScale>
                                      <p:cBhvr>
                                        <p:cTn id="20" dur="200" decel="100000" autoRev="1" fill="hold">
                                          <p:stCondLst>
                                            <p:cond delay="599"/>
                                          </p:stCondLst>
                                        </p:cTn>
                                        <p:tgtEl>
                                          <p:spTgt spid="9219"/>
                                        </p:tgtEl>
                                      </p:cBhvr>
                                      <p:from x="100000" y="100000"/>
                                      <p:to x="80000" y="100000"/>
                                    </p:animScale>
                                    <p:anim by="(#ppt_h/3+#ppt_w*0.1)" calcmode="lin" valueType="num">
                                      <p:cBhvr additive="sum">
                                        <p:cTn id="21" dur="200" decel="100000" autoRev="1" fill="hold">
                                          <p:stCondLst>
                                            <p:cond delay="599"/>
                                          </p:stCondLst>
                                        </p:cTn>
                                        <p:tgtEl>
                                          <p:spTgt spid="921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3" cstate="print"/>
          <a:srcRect/>
          <a:stretch>
            <a:fillRect/>
          </a:stretch>
        </p:blipFill>
        <p:spPr bwMode="auto">
          <a:xfrm>
            <a:off x="682625" y="3284538"/>
            <a:ext cx="1009650" cy="1009650"/>
          </a:xfrm>
          <a:prstGeom prst="rect">
            <a:avLst/>
          </a:prstGeom>
          <a:noFill/>
          <a:ln w="9525">
            <a:noFill/>
            <a:round/>
            <a:headEnd/>
            <a:tailEnd/>
          </a:ln>
          <a:effectLst/>
        </p:spPr>
      </p:pic>
      <p:sp>
        <p:nvSpPr>
          <p:cNvPr id="11266" name="Text Box 2"/>
          <p:cNvSpPr txBox="1">
            <a:spLocks noChangeArrowheads="1"/>
          </p:cNvSpPr>
          <p:nvPr/>
        </p:nvSpPr>
        <p:spPr bwMode="auto">
          <a:xfrm>
            <a:off x="1762125" y="3446463"/>
            <a:ext cx="503238" cy="703262"/>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a:t>
            </a:r>
          </a:p>
        </p:txBody>
      </p:sp>
      <p:pic>
        <p:nvPicPr>
          <p:cNvPr id="11267" name="Picture 3"/>
          <p:cNvPicPr>
            <a:picLocks noChangeAspect="1" noChangeArrowheads="1"/>
          </p:cNvPicPr>
          <p:nvPr/>
        </p:nvPicPr>
        <p:blipFill>
          <a:blip r:embed="rId3" cstate="print"/>
          <a:srcRect/>
          <a:stretch>
            <a:fillRect/>
          </a:stretch>
        </p:blipFill>
        <p:spPr bwMode="auto">
          <a:xfrm>
            <a:off x="3489325" y="3355975"/>
            <a:ext cx="1009650" cy="1009650"/>
          </a:xfrm>
          <a:prstGeom prst="rect">
            <a:avLst/>
          </a:prstGeom>
          <a:noFill/>
          <a:ln w="9525">
            <a:noFill/>
            <a:round/>
            <a:headEnd/>
            <a:tailEnd/>
          </a:ln>
          <a:effectLst/>
        </p:spPr>
      </p:pic>
      <p:pic>
        <p:nvPicPr>
          <p:cNvPr id="11268" name="Picture 4"/>
          <p:cNvPicPr>
            <a:picLocks noChangeAspect="1" noChangeArrowheads="1"/>
          </p:cNvPicPr>
          <p:nvPr/>
        </p:nvPicPr>
        <p:blipFill>
          <a:blip r:embed="rId3" cstate="print"/>
          <a:srcRect/>
          <a:stretch>
            <a:fillRect/>
          </a:stretch>
        </p:blipFill>
        <p:spPr bwMode="auto">
          <a:xfrm>
            <a:off x="2338388" y="3355975"/>
            <a:ext cx="1009650" cy="1009650"/>
          </a:xfrm>
          <a:prstGeom prst="rect">
            <a:avLst/>
          </a:prstGeom>
          <a:noFill/>
          <a:ln w="9525">
            <a:noFill/>
            <a:round/>
            <a:headEnd/>
            <a:tailEnd/>
          </a:ln>
          <a:effectLst/>
        </p:spPr>
      </p:pic>
      <p:sp>
        <p:nvSpPr>
          <p:cNvPr id="11269" name="Text Box 5"/>
          <p:cNvSpPr txBox="1">
            <a:spLocks noChangeArrowheads="1"/>
          </p:cNvSpPr>
          <p:nvPr/>
        </p:nvSpPr>
        <p:spPr bwMode="auto">
          <a:xfrm>
            <a:off x="4713288" y="3517900"/>
            <a:ext cx="503237" cy="703263"/>
          </a:xfrm>
          <a:prstGeom prst="rect">
            <a:avLst/>
          </a:prstGeom>
          <a:noFill/>
          <a:ln w="9525">
            <a:noFill/>
            <a:round/>
            <a:headEnd/>
            <a:tailEnd/>
          </a:ln>
          <a:effectLst/>
        </p:spPr>
        <p:txBody>
          <a:bodyPr lIns="90000" tIns="46800" rIns="90000" bIns="46800">
            <a:spAutoFit/>
          </a:bodyPr>
          <a:lstStyle/>
          <a:p>
            <a:pPr>
              <a:lnSpc>
                <a:spcPct val="100000"/>
              </a:lnSpc>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a:solidFill>
                  <a:srgbClr val="000000"/>
                </a:solidFill>
                <a:ea typeface="DejaVu Sans" charset="0"/>
                <a:cs typeface="DejaVu Sans" charset="0"/>
              </a:rPr>
              <a:t>=</a:t>
            </a:r>
          </a:p>
        </p:txBody>
      </p:sp>
      <p:pic>
        <p:nvPicPr>
          <p:cNvPr id="11270" name="Picture 6"/>
          <p:cNvPicPr>
            <a:picLocks noChangeAspect="1" noChangeArrowheads="1"/>
          </p:cNvPicPr>
          <p:nvPr/>
        </p:nvPicPr>
        <p:blipFill>
          <a:blip r:embed="rId3" cstate="print"/>
          <a:srcRect/>
          <a:stretch>
            <a:fillRect/>
          </a:stretch>
        </p:blipFill>
        <p:spPr bwMode="auto">
          <a:xfrm>
            <a:off x="5937250" y="2924175"/>
            <a:ext cx="1009650" cy="1009650"/>
          </a:xfrm>
          <a:prstGeom prst="rect">
            <a:avLst/>
          </a:prstGeom>
          <a:noFill/>
          <a:ln w="9525">
            <a:noFill/>
            <a:round/>
            <a:headEnd/>
            <a:tailEnd/>
          </a:ln>
          <a:effectLst/>
        </p:spPr>
      </p:pic>
      <p:pic>
        <p:nvPicPr>
          <p:cNvPr id="11271" name="Picture 7"/>
          <p:cNvPicPr>
            <a:picLocks noChangeAspect="1" noChangeArrowheads="1"/>
          </p:cNvPicPr>
          <p:nvPr/>
        </p:nvPicPr>
        <p:blipFill>
          <a:blip r:embed="rId3" cstate="print"/>
          <a:srcRect/>
          <a:stretch>
            <a:fillRect/>
          </a:stretch>
        </p:blipFill>
        <p:spPr bwMode="auto">
          <a:xfrm>
            <a:off x="6657975" y="3932238"/>
            <a:ext cx="1009650" cy="1009650"/>
          </a:xfrm>
          <a:prstGeom prst="rect">
            <a:avLst/>
          </a:prstGeom>
          <a:noFill/>
          <a:ln w="9525">
            <a:noFill/>
            <a:round/>
            <a:headEnd/>
            <a:tailEnd/>
          </a:ln>
          <a:effectLst/>
        </p:spPr>
      </p:pic>
      <p:pic>
        <p:nvPicPr>
          <p:cNvPr id="11272" name="Picture 8"/>
          <p:cNvPicPr>
            <a:picLocks noChangeAspect="1" noChangeArrowheads="1"/>
          </p:cNvPicPr>
          <p:nvPr/>
        </p:nvPicPr>
        <p:blipFill>
          <a:blip r:embed="rId3" cstate="print"/>
          <a:srcRect/>
          <a:stretch>
            <a:fillRect/>
          </a:stretch>
        </p:blipFill>
        <p:spPr bwMode="auto">
          <a:xfrm>
            <a:off x="7378700" y="2924175"/>
            <a:ext cx="1009650" cy="1009650"/>
          </a:xfrm>
          <a:prstGeom prst="rect">
            <a:avLst/>
          </a:prstGeom>
          <a:noFill/>
          <a:ln w="9525">
            <a:noFill/>
            <a:round/>
            <a:headEnd/>
            <a:tailEnd/>
          </a:ln>
          <a:effectLst/>
        </p:spPr>
      </p:pic>
      <p:sp>
        <p:nvSpPr>
          <p:cNvPr id="11273" name="Text Box 9"/>
          <p:cNvSpPr txBox="1">
            <a:spLocks noChangeArrowheads="1"/>
          </p:cNvSpPr>
          <p:nvPr/>
        </p:nvSpPr>
        <p:spPr bwMode="auto">
          <a:xfrm>
            <a:off x="611188" y="476250"/>
            <a:ext cx="8135937" cy="1557338"/>
          </a:xfrm>
          <a:prstGeom prst="rect">
            <a:avLst/>
          </a:prstGeom>
          <a:noFill/>
          <a:ln w="9525">
            <a:noFill/>
            <a:round/>
            <a:headEnd/>
            <a:tailEnd/>
          </a:ln>
          <a:effectLst/>
        </p:spPr>
        <p:txBody>
          <a:bodyPr lIns="90000" tIns="46800" rIns="90000" bIns="46800">
            <a:spAutoFit/>
          </a:bodyPr>
          <a:lstStyle/>
          <a:p>
            <a:pPr algn="just">
              <a:lnSpc>
                <a:spcPct val="100000"/>
              </a:lnSpc>
              <a:spcBef>
                <a:spcPts val="2000"/>
              </a:spcBef>
              <a:buClr>
                <a:srgbClr val="FF6600"/>
              </a:buClr>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rgbClr val="FF6600"/>
                </a:solidFill>
                <a:ea typeface="DejaVu Sans" charset="0"/>
                <a:cs typeface="DejaVu Sans" charset="0"/>
              </a:rPr>
              <a:t>Mi hermanito tenía una pelotita en su cuarto, yo le regalé dos. Entonces ¿Cuántas Pelotitas tiene mi hermano?</a:t>
            </a:r>
          </a:p>
        </p:txBody>
      </p:sp>
      <p:pic>
        <p:nvPicPr>
          <p:cNvPr id="11274" name="Picture 10">
            <a:hlinkClick r:id="rId4" action="ppaction://hlinksldjump"/>
          </p:cNvPr>
          <p:cNvPicPr>
            <a:picLocks noChangeAspect="1" noChangeArrowheads="1"/>
          </p:cNvPicPr>
          <p:nvPr/>
        </p:nvPicPr>
        <p:blipFill>
          <a:blip r:embed="rId5" cstate="print"/>
          <a:srcRect/>
          <a:stretch>
            <a:fillRect/>
          </a:stretch>
        </p:blipFill>
        <p:spPr bwMode="auto">
          <a:xfrm>
            <a:off x="3708400" y="6092825"/>
            <a:ext cx="1512888" cy="765175"/>
          </a:xfrm>
          <a:prstGeom prst="rect">
            <a:avLst/>
          </a:prstGeom>
          <a:noFill/>
          <a:ln w="9525">
            <a:noFill/>
            <a:round/>
            <a:headEnd/>
            <a:tailEnd/>
          </a:ln>
          <a:effectLst/>
        </p:spPr>
      </p:pic>
      <p:sp>
        <p:nvSpPr>
          <p:cNvPr id="11275" name="AutoShape 11">
            <a:hlinkClick r:id="rId6" action="ppaction://hlinksldjump"/>
          </p:cNvPr>
          <p:cNvSpPr>
            <a:spLocks noChangeArrowheads="1"/>
          </p:cNvSpPr>
          <p:nvPr/>
        </p:nvSpPr>
        <p:spPr bwMode="auto">
          <a:xfrm>
            <a:off x="7667625" y="6092825"/>
            <a:ext cx="1295400" cy="549275"/>
          </a:xfrm>
          <a:prstGeom prst="actionButtonBlank">
            <a:avLst/>
          </a:prstGeom>
          <a:solidFill>
            <a:srgbClr val="99CC00"/>
          </a:solidFill>
          <a:ln w="9525">
            <a:noFill/>
            <a:round/>
            <a:headEnd/>
            <a:tailEnd/>
          </a:ln>
          <a:effectLst/>
        </p:spPr>
        <p:txBody>
          <a:bodyPr wrap="none" lIns="90000" tIns="46800" rIns="90000" bIns="46800" anchor="ctr"/>
          <a:lstStyle/>
          <a:p>
            <a:pPr algn="ctr">
              <a:lnSpc>
                <a:spcPct val="100000"/>
              </a:lnSpc>
              <a:buClr>
                <a:srgbClr val="FF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33CC"/>
                </a:solidFill>
                <a:ea typeface="DejaVu Sans" charset="0"/>
                <a:cs typeface="DejaVu Sans" charset="0"/>
              </a:rPr>
              <a:t>Ir al Menú</a:t>
            </a:r>
          </a:p>
        </p:txBody>
      </p:sp>
      <p:sp>
        <p:nvSpPr>
          <p:cNvPr id="11276" name="AutoShape 12">
            <a:hlinkClick r:id="rId7" action="ppaction://hlinksldjump"/>
          </p:cNvPr>
          <p:cNvSpPr>
            <a:spLocks noChangeArrowheads="1"/>
          </p:cNvSpPr>
          <p:nvPr/>
        </p:nvSpPr>
        <p:spPr bwMode="auto">
          <a:xfrm>
            <a:off x="179388" y="6137275"/>
            <a:ext cx="1223962" cy="504825"/>
          </a:xfrm>
          <a:prstGeom prst="actionButtonBlank">
            <a:avLst/>
          </a:prstGeom>
          <a:gradFill rotWithShape="0">
            <a:gsLst>
              <a:gs pos="0">
                <a:srgbClr val="3399FF"/>
              </a:gs>
              <a:gs pos="100000">
                <a:srgbClr val="66FF99"/>
              </a:gs>
            </a:gsLst>
            <a:path path="rect">
              <a:fillToRect l="50000" t="50000" r="50000" b="50000"/>
            </a:path>
          </a:gradFill>
          <a:ln w="9525">
            <a:noFill/>
            <a:round/>
            <a:headEnd/>
            <a:tailEnd/>
          </a:ln>
          <a:effectLst/>
        </p:spPr>
        <p:txBody>
          <a:bodyPr wrap="none" lIns="90000" tIns="46800" rIns="90000" bIns="46800" anchor="ctr"/>
          <a:lstStyle/>
          <a:p>
            <a:pPr algn="ctr">
              <a:lnSpc>
                <a:spcPct val="100000"/>
              </a:lnSpc>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effectLst>
                  <a:outerShdw blurRad="38100" dist="38100" dir="2700000" algn="tl">
                    <a:srgbClr val="FFFFFF"/>
                  </a:outerShdw>
                </a:effectLst>
                <a:latin typeface="Times New Roman" pitchFamily="18" charset="0"/>
                <a:ea typeface="DejaVu Sans" charset="0"/>
                <a:cs typeface="DejaVu Sans" charset="0"/>
              </a:rPr>
              <a:t>Salir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slide(fromBottom)">
                                      <p:cBhvr>
                                        <p:cTn id="7" dur="500"/>
                                        <p:tgtEl>
                                          <p:spTgt spid="11273"/>
                                        </p:tgtEl>
                                      </p:cBhvr>
                                    </p:animEffect>
                                  </p:childTnLst>
                                </p:cTn>
                              </p:par>
                            </p:childTnLst>
                          </p:cTn>
                        </p:par>
                        <p:par>
                          <p:cTn id="8" fill="hold">
                            <p:stCondLst>
                              <p:cond delay="500"/>
                            </p:stCondLst>
                            <p:childTnLst>
                              <p:par>
                                <p:cTn id="9" presetID="13" presetClass="entr" presetSubtype="16" fill="hold" nodeType="afterEffect">
                                  <p:stCondLst>
                                    <p:cond delay="0"/>
                                  </p:stCondLst>
                                  <p:childTnLst>
                                    <p:set>
                                      <p:cBhvr>
                                        <p:cTn id="10" dur="1" fill="hold">
                                          <p:stCondLst>
                                            <p:cond delay="0"/>
                                          </p:stCondLst>
                                        </p:cTn>
                                        <p:tgtEl>
                                          <p:spTgt spid="11265"/>
                                        </p:tgtEl>
                                        <p:attrNameLst>
                                          <p:attrName>style.visibility</p:attrName>
                                        </p:attrNameLst>
                                      </p:cBhvr>
                                      <p:to>
                                        <p:strVal val="visible"/>
                                      </p:to>
                                    </p:set>
                                    <p:animEffect transition="in" filter="plus(in)">
                                      <p:cBhvr>
                                        <p:cTn id="11" dur="2000"/>
                                        <p:tgtEl>
                                          <p:spTgt spid="11265"/>
                                        </p:tgtEl>
                                      </p:cBhvr>
                                    </p:animEffect>
                                  </p:childTnLst>
                                </p:cTn>
                              </p:par>
                            </p:childTnLst>
                          </p:cTn>
                        </p:par>
                        <p:par>
                          <p:cTn id="12" fill="hold">
                            <p:stCondLst>
                              <p:cond delay="2500"/>
                            </p:stCondLst>
                            <p:childTnLst>
                              <p:par>
                                <p:cTn id="13" presetID="13" presetClass="entr" presetSubtype="16" fill="hold" nodeType="afterEffect">
                                  <p:stCondLst>
                                    <p:cond delay="0"/>
                                  </p:stCondLst>
                                  <p:childTnLst>
                                    <p:set>
                                      <p:cBhvr>
                                        <p:cTn id="14" dur="1" fill="hold">
                                          <p:stCondLst>
                                            <p:cond delay="0"/>
                                          </p:stCondLst>
                                        </p:cTn>
                                        <p:tgtEl>
                                          <p:spTgt spid="11266"/>
                                        </p:tgtEl>
                                        <p:attrNameLst>
                                          <p:attrName>style.visibility</p:attrName>
                                        </p:attrNameLst>
                                      </p:cBhvr>
                                      <p:to>
                                        <p:strVal val="visible"/>
                                      </p:to>
                                    </p:set>
                                    <p:animEffect transition="in" filter="plus(in)">
                                      <p:cBhvr>
                                        <p:cTn id="15" dur="2000"/>
                                        <p:tgtEl>
                                          <p:spTgt spid="11266"/>
                                        </p:tgtEl>
                                      </p:cBhvr>
                                    </p:animEffect>
                                  </p:childTnLst>
                                </p:cTn>
                              </p:par>
                            </p:childTnLst>
                          </p:cTn>
                        </p:par>
                        <p:par>
                          <p:cTn id="16" fill="hold">
                            <p:stCondLst>
                              <p:cond delay="4500"/>
                            </p:stCondLst>
                            <p:childTnLst>
                              <p:par>
                                <p:cTn id="17" presetID="13" presetClass="entr" presetSubtype="16" fill="hold" nodeType="afterEffect">
                                  <p:stCondLst>
                                    <p:cond delay="0"/>
                                  </p:stCondLst>
                                  <p:childTnLst>
                                    <p:set>
                                      <p:cBhvr>
                                        <p:cTn id="18" dur="1" fill="hold">
                                          <p:stCondLst>
                                            <p:cond delay="0"/>
                                          </p:stCondLst>
                                        </p:cTn>
                                        <p:tgtEl>
                                          <p:spTgt spid="11268"/>
                                        </p:tgtEl>
                                        <p:attrNameLst>
                                          <p:attrName>style.visibility</p:attrName>
                                        </p:attrNameLst>
                                      </p:cBhvr>
                                      <p:to>
                                        <p:strVal val="visible"/>
                                      </p:to>
                                    </p:set>
                                    <p:animEffect transition="in" filter="plus(in)">
                                      <p:cBhvr>
                                        <p:cTn id="19" dur="2000"/>
                                        <p:tgtEl>
                                          <p:spTgt spid="11268"/>
                                        </p:tgtEl>
                                      </p:cBhvr>
                                    </p:animEffect>
                                  </p:childTnLst>
                                </p:cTn>
                              </p:par>
                            </p:childTnLst>
                          </p:cTn>
                        </p:par>
                        <p:par>
                          <p:cTn id="20" fill="hold">
                            <p:stCondLst>
                              <p:cond delay="6500"/>
                            </p:stCondLst>
                            <p:childTnLst>
                              <p:par>
                                <p:cTn id="21" presetID="13" presetClass="entr" presetSubtype="16" fill="hold" nodeType="afterEffect">
                                  <p:stCondLst>
                                    <p:cond delay="0"/>
                                  </p:stCondLst>
                                  <p:childTnLst>
                                    <p:set>
                                      <p:cBhvr>
                                        <p:cTn id="22" dur="1" fill="hold">
                                          <p:stCondLst>
                                            <p:cond delay="0"/>
                                          </p:stCondLst>
                                        </p:cTn>
                                        <p:tgtEl>
                                          <p:spTgt spid="11267"/>
                                        </p:tgtEl>
                                        <p:attrNameLst>
                                          <p:attrName>style.visibility</p:attrName>
                                        </p:attrNameLst>
                                      </p:cBhvr>
                                      <p:to>
                                        <p:strVal val="visible"/>
                                      </p:to>
                                    </p:set>
                                    <p:animEffect transition="in" filter="plus(in)">
                                      <p:cBhvr>
                                        <p:cTn id="23" dur="2000"/>
                                        <p:tgtEl>
                                          <p:spTgt spid="11267"/>
                                        </p:tgtEl>
                                      </p:cBhvr>
                                    </p:animEffect>
                                  </p:childTnLst>
                                </p:cTn>
                              </p:par>
                            </p:childTnLst>
                          </p:cTn>
                        </p:par>
                        <p:par>
                          <p:cTn id="24" fill="hold">
                            <p:stCondLst>
                              <p:cond delay="8500"/>
                            </p:stCondLst>
                            <p:childTnLst>
                              <p:par>
                                <p:cTn id="25" presetID="13" presetClass="entr" presetSubtype="16" fill="hold" nodeType="afterEffect">
                                  <p:stCondLst>
                                    <p:cond delay="0"/>
                                  </p:stCondLst>
                                  <p:childTnLst>
                                    <p:set>
                                      <p:cBhvr>
                                        <p:cTn id="26" dur="1" fill="hold">
                                          <p:stCondLst>
                                            <p:cond delay="0"/>
                                          </p:stCondLst>
                                        </p:cTn>
                                        <p:tgtEl>
                                          <p:spTgt spid="11269"/>
                                        </p:tgtEl>
                                        <p:attrNameLst>
                                          <p:attrName>style.visibility</p:attrName>
                                        </p:attrNameLst>
                                      </p:cBhvr>
                                      <p:to>
                                        <p:strVal val="visible"/>
                                      </p:to>
                                    </p:set>
                                    <p:animEffect transition="in" filter="plus(in)">
                                      <p:cBhvr>
                                        <p:cTn id="27" dur="2000"/>
                                        <p:tgtEl>
                                          <p:spTgt spid="11269"/>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nodeType="clickEffect">
                                  <p:stCondLst>
                                    <p:cond delay="0"/>
                                  </p:stCondLst>
                                  <p:childTnLst>
                                    <p:set>
                                      <p:cBhvr>
                                        <p:cTn id="31" dur="1" fill="hold">
                                          <p:stCondLst>
                                            <p:cond delay="0"/>
                                          </p:stCondLst>
                                        </p:cTn>
                                        <p:tgtEl>
                                          <p:spTgt spid="11270"/>
                                        </p:tgtEl>
                                        <p:attrNameLst>
                                          <p:attrName>style.visibility</p:attrName>
                                        </p:attrNameLst>
                                      </p:cBhvr>
                                      <p:to>
                                        <p:strVal val="visible"/>
                                      </p:to>
                                    </p:set>
                                    <p:animEffect transition="in" filter="plus(in)">
                                      <p:cBhvr>
                                        <p:cTn id="32" dur="2000"/>
                                        <p:tgtEl>
                                          <p:spTgt spid="11270"/>
                                        </p:tgtEl>
                                      </p:cBhvr>
                                    </p:animEffect>
                                  </p:childTnLst>
                                </p:cTn>
                              </p:par>
                              <p:par>
                                <p:cTn id="33" presetID="13" presetClass="entr" presetSubtype="16" fill="hold" nodeType="withEffect">
                                  <p:stCondLst>
                                    <p:cond delay="0"/>
                                  </p:stCondLst>
                                  <p:childTnLst>
                                    <p:set>
                                      <p:cBhvr>
                                        <p:cTn id="34" dur="1" fill="hold">
                                          <p:stCondLst>
                                            <p:cond delay="0"/>
                                          </p:stCondLst>
                                        </p:cTn>
                                        <p:tgtEl>
                                          <p:spTgt spid="11272"/>
                                        </p:tgtEl>
                                        <p:attrNameLst>
                                          <p:attrName>style.visibility</p:attrName>
                                        </p:attrNameLst>
                                      </p:cBhvr>
                                      <p:to>
                                        <p:strVal val="visible"/>
                                      </p:to>
                                    </p:set>
                                    <p:animEffect transition="in" filter="plus(in)">
                                      <p:cBhvr>
                                        <p:cTn id="35" dur="2000"/>
                                        <p:tgtEl>
                                          <p:spTgt spid="11272"/>
                                        </p:tgtEl>
                                      </p:cBhvr>
                                    </p:animEffect>
                                  </p:childTnLst>
                                </p:cTn>
                              </p:par>
                              <p:par>
                                <p:cTn id="36" presetID="13" presetClass="entr" presetSubtype="16" fill="hold" nodeType="withEffect">
                                  <p:stCondLst>
                                    <p:cond delay="0"/>
                                  </p:stCondLst>
                                  <p:childTnLst>
                                    <p:set>
                                      <p:cBhvr>
                                        <p:cTn id="37" dur="1" fill="hold">
                                          <p:stCondLst>
                                            <p:cond delay="0"/>
                                          </p:stCondLst>
                                        </p:cTn>
                                        <p:tgtEl>
                                          <p:spTgt spid="11271"/>
                                        </p:tgtEl>
                                        <p:attrNameLst>
                                          <p:attrName>style.visibility</p:attrName>
                                        </p:attrNameLst>
                                      </p:cBhvr>
                                      <p:to>
                                        <p:strVal val="visible"/>
                                      </p:to>
                                    </p:set>
                                    <p:animEffect transition="in" filter="plus(in)">
                                      <p:cBhvr>
                                        <p:cTn id="38"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4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4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436</Words>
  <Application>Microsoft Office PowerPoint</Application>
  <PresentationFormat>Presentación en pantalla (4:3)</PresentationFormat>
  <Paragraphs>170</Paragraphs>
  <Slides>29</Slides>
  <Notes>22</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0</vt:i4>
      </vt:variant>
      <vt:variant>
        <vt:lpstr>Títulos de diapositiva</vt:lpstr>
      </vt:variant>
      <vt:variant>
        <vt:i4>29</vt:i4>
      </vt:variant>
    </vt:vector>
  </HeadingPairs>
  <TitlesOfParts>
    <vt:vector size="35" baseType="lpstr">
      <vt:lpstr>Times New Roman</vt:lpstr>
      <vt:lpstr>Arial</vt:lpstr>
      <vt:lpstr>DejaVu Sans</vt:lpstr>
      <vt:lpstr>Comic Sans MS</vt:lpstr>
      <vt:lpstr>Wingdings</vt: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Bj</dc:creator>
  <cp:lastModifiedBy>Nene</cp:lastModifiedBy>
  <cp:revision>1</cp:revision>
  <dcterms:modified xsi:type="dcterms:W3CDTF">2012-09-02T20:28:46Z</dcterms:modified>
</cp:coreProperties>
</file>