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0C96-8945-4279-B827-5A4AD52F30E6}" type="datetimeFigureOut">
              <a:rPr lang="es-AR" smtClean="0"/>
              <a:pPr/>
              <a:t>20/11/2012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32E4-C55E-47C1-A4C8-0B2DCA5D38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0C96-8945-4279-B827-5A4AD52F30E6}" type="datetimeFigureOut">
              <a:rPr lang="es-AR" smtClean="0"/>
              <a:pPr/>
              <a:t>20/11/2012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32E4-C55E-47C1-A4C8-0B2DCA5D38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0C96-8945-4279-B827-5A4AD52F30E6}" type="datetimeFigureOut">
              <a:rPr lang="es-AR" smtClean="0"/>
              <a:pPr/>
              <a:t>20/11/2012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32E4-C55E-47C1-A4C8-0B2DCA5D38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0C96-8945-4279-B827-5A4AD52F30E6}" type="datetimeFigureOut">
              <a:rPr lang="es-AR" smtClean="0"/>
              <a:pPr/>
              <a:t>20/11/2012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32E4-C55E-47C1-A4C8-0B2DCA5D38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0C96-8945-4279-B827-5A4AD52F30E6}" type="datetimeFigureOut">
              <a:rPr lang="es-AR" smtClean="0"/>
              <a:pPr/>
              <a:t>20/11/2012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32E4-C55E-47C1-A4C8-0B2DCA5D38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0C96-8945-4279-B827-5A4AD52F30E6}" type="datetimeFigureOut">
              <a:rPr lang="es-AR" smtClean="0"/>
              <a:pPr/>
              <a:t>20/11/2012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32E4-C55E-47C1-A4C8-0B2DCA5D38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0C96-8945-4279-B827-5A4AD52F30E6}" type="datetimeFigureOut">
              <a:rPr lang="es-AR" smtClean="0"/>
              <a:pPr/>
              <a:t>20/11/2012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32E4-C55E-47C1-A4C8-0B2DCA5D38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0C96-8945-4279-B827-5A4AD52F30E6}" type="datetimeFigureOut">
              <a:rPr lang="es-AR" smtClean="0"/>
              <a:pPr/>
              <a:t>20/11/2012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32E4-C55E-47C1-A4C8-0B2DCA5D38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0C96-8945-4279-B827-5A4AD52F30E6}" type="datetimeFigureOut">
              <a:rPr lang="es-AR" smtClean="0"/>
              <a:pPr/>
              <a:t>20/11/2012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32E4-C55E-47C1-A4C8-0B2DCA5D38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0C96-8945-4279-B827-5A4AD52F30E6}" type="datetimeFigureOut">
              <a:rPr lang="es-AR" smtClean="0"/>
              <a:pPr/>
              <a:t>20/11/2012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32E4-C55E-47C1-A4C8-0B2DCA5D38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0C96-8945-4279-B827-5A4AD52F30E6}" type="datetimeFigureOut">
              <a:rPr lang="es-AR" smtClean="0"/>
              <a:pPr/>
              <a:t>20/11/2012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32E4-C55E-47C1-A4C8-0B2DCA5D38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F0C96-8945-4279-B827-5A4AD52F30E6}" type="datetimeFigureOut">
              <a:rPr lang="es-AR" smtClean="0"/>
              <a:pPr/>
              <a:t>20/11/2012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932E4-C55E-47C1-A4C8-0B2DCA5D38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D:\MUSICA\MUSICA\Guru%20Josh%20Project%20-%20Infinity%202008%20(Klass%20Vocal%20Remix)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red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96100" y="4829175"/>
            <a:ext cx="2247900" cy="202882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250706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chemeClr val="bg2">
                    <a:lumMod val="50000"/>
                  </a:schemeClr>
                </a:solidFill>
              </a:rPr>
              <a:t>Este </a:t>
            </a:r>
            <a:r>
              <a:rPr lang="es-AR" b="1" dirty="0" err="1" smtClean="0">
                <a:solidFill>
                  <a:schemeClr val="bg2">
                    <a:lumMod val="50000"/>
                  </a:schemeClr>
                </a:solidFill>
              </a:rPr>
              <a:t>power</a:t>
            </a:r>
            <a:r>
              <a:rPr lang="es-AR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b="1" dirty="0" err="1" smtClean="0">
                <a:solidFill>
                  <a:schemeClr val="bg2">
                    <a:lumMod val="50000"/>
                  </a:schemeClr>
                </a:solidFill>
              </a:rPr>
              <a:t>point</a:t>
            </a:r>
            <a:r>
              <a:rPr lang="es-AR" b="1" dirty="0" smtClean="0">
                <a:solidFill>
                  <a:schemeClr val="bg2">
                    <a:lumMod val="50000"/>
                  </a:schemeClr>
                </a:solidFill>
              </a:rPr>
              <a:t> será mostrado a los alumnos en el aula mediante uso de proyector. Se intentará que sean ellos quienes analicen cada uno de los puntos expuestos</a:t>
            </a:r>
            <a:r>
              <a:rPr lang="es-AR" dirty="0" smtClean="0"/>
              <a:t>.</a:t>
            </a:r>
            <a:endParaRPr lang="es-AR" dirty="0"/>
          </a:p>
        </p:txBody>
      </p:sp>
      <p:pic>
        <p:nvPicPr>
          <p:cNvPr id="4" name="Guru Josh Project - Infinity 2008 (Klass Vocal Remix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084168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14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5" showWhenStopped="0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178698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Utiliza  </a:t>
            </a:r>
            <a:r>
              <a:rPr lang="es-AR" b="1" dirty="0">
                <a:solidFill>
                  <a:srgbClr val="FF0000"/>
                </a:solidFill>
              </a:rPr>
              <a:t>contraseñas seguras (y distintas) que no sean fáciles de </a:t>
            </a:r>
            <a:br>
              <a:rPr lang="es-AR" b="1" dirty="0">
                <a:solidFill>
                  <a:srgbClr val="FF0000"/>
                </a:solidFill>
              </a:rPr>
            </a:br>
            <a:r>
              <a:rPr lang="es-AR" b="1" dirty="0" smtClean="0">
                <a:solidFill>
                  <a:srgbClr val="FF0000"/>
                </a:solidFill>
              </a:rPr>
              <a:t>averiguar</a:t>
            </a:r>
            <a:endParaRPr lang="es-AR" b="1" dirty="0">
              <a:solidFill>
                <a:srgbClr val="FF0000"/>
              </a:solidFill>
            </a:endParaRPr>
          </a:p>
        </p:txBody>
      </p:sp>
      <p:pic>
        <p:nvPicPr>
          <p:cNvPr id="3" name="2 Imagen" descr="red 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97152"/>
            <a:ext cx="2466975" cy="18478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4399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003232" cy="3442394"/>
          </a:xfrm>
        </p:spPr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No sigas </a:t>
            </a:r>
            <a:r>
              <a:rPr lang="es-AR" b="1" dirty="0">
                <a:solidFill>
                  <a:srgbClr val="FF0000"/>
                </a:solidFill>
              </a:rPr>
              <a:t>enlaces o links sospechosos aunque provengan de </a:t>
            </a:r>
            <a:r>
              <a:rPr lang="es-AR" b="1" dirty="0" smtClean="0">
                <a:solidFill>
                  <a:srgbClr val="FF0000"/>
                </a:solidFill>
              </a:rPr>
              <a:t>tus </a:t>
            </a:r>
            <a:r>
              <a:rPr lang="es-AR" b="1" dirty="0">
                <a:solidFill>
                  <a:srgbClr val="FF0000"/>
                </a:solidFill>
              </a:rPr>
              <a:t/>
            </a:r>
            <a:br>
              <a:rPr lang="es-AR" b="1" dirty="0">
                <a:solidFill>
                  <a:srgbClr val="FF0000"/>
                </a:solidFill>
              </a:rPr>
            </a:br>
            <a:r>
              <a:rPr lang="es-AR" b="1" dirty="0" smtClean="0">
                <a:solidFill>
                  <a:srgbClr val="FF0000"/>
                </a:solidFill>
              </a:rPr>
              <a:t>contactos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pic>
        <p:nvPicPr>
          <p:cNvPr id="3" name="2 Imagen" descr="red 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176645"/>
            <a:ext cx="2870448" cy="2208900"/>
          </a:xfrm>
          <a:prstGeom prst="rect">
            <a:avLst/>
          </a:prstGeom>
        </p:spPr>
      </p:pic>
    </p:spTree>
  </p:cSld>
  <p:clrMapOvr>
    <a:masterClrMapping/>
  </p:clrMapOvr>
  <p:transition advTm="9844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106690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Denuncia </a:t>
            </a:r>
            <a:r>
              <a:rPr lang="es-AR" b="1" dirty="0">
                <a:solidFill>
                  <a:srgbClr val="FF0000"/>
                </a:solidFill>
              </a:rPr>
              <a:t>cualquier caso de acoso, amenaza o situación </a:t>
            </a:r>
            <a:br>
              <a:rPr lang="es-AR" b="1" dirty="0">
                <a:solidFill>
                  <a:srgbClr val="FF0000"/>
                </a:solidFill>
              </a:rPr>
            </a:br>
            <a:r>
              <a:rPr lang="es-AR" b="1" dirty="0">
                <a:solidFill>
                  <a:srgbClr val="FF0000"/>
                </a:solidFill>
              </a:rPr>
              <a:t>incómoda con otro </a:t>
            </a:r>
            <a:r>
              <a:rPr lang="es-AR" b="1" dirty="0" smtClean="0">
                <a:solidFill>
                  <a:srgbClr val="FF0000"/>
                </a:solidFill>
              </a:rPr>
              <a:t>y </a:t>
            </a:r>
            <a:r>
              <a:rPr lang="es-AR" b="1" dirty="0" err="1" smtClean="0">
                <a:solidFill>
                  <a:srgbClr val="FF0000"/>
                </a:solidFill>
              </a:rPr>
              <a:t>bloqueá</a:t>
            </a:r>
            <a:r>
              <a:rPr lang="es-AR" b="1" dirty="0" smtClean="0">
                <a:solidFill>
                  <a:srgbClr val="FF0000"/>
                </a:solidFill>
              </a:rPr>
              <a:t> </a:t>
            </a:r>
            <a:r>
              <a:rPr lang="es-AR" b="1" dirty="0">
                <a:solidFill>
                  <a:srgbClr val="FF0000"/>
                </a:solidFill>
              </a:rPr>
              <a:t/>
            </a:r>
            <a:br>
              <a:rPr lang="es-AR" b="1" dirty="0">
                <a:solidFill>
                  <a:srgbClr val="FF0000"/>
                </a:solidFill>
              </a:rPr>
            </a:br>
            <a:r>
              <a:rPr lang="es-AR" b="1" dirty="0">
                <a:solidFill>
                  <a:srgbClr val="FF0000"/>
                </a:solidFill>
              </a:rPr>
              <a:t>a ese usuario para que no pueda tener más acceso a </a:t>
            </a:r>
            <a:r>
              <a:rPr lang="es-AR" b="1" dirty="0" smtClean="0">
                <a:solidFill>
                  <a:srgbClr val="FF0000"/>
                </a:solidFill>
              </a:rPr>
              <a:t>tu </a:t>
            </a:r>
            <a:r>
              <a:rPr lang="es-AR" b="1" dirty="0">
                <a:solidFill>
                  <a:srgbClr val="FF0000"/>
                </a:solidFill>
              </a:rPr>
              <a:t>perfil.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pic>
        <p:nvPicPr>
          <p:cNvPr id="3" name="2 Imagen" descr="red 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25144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 advTm="8174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250706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CONSIDERACIONES QUE DEBERÁS TENER EN CUENTA POR TU SEGURIDAD Y PRIVACIDAD EN LAS REDES SOCIALES</a:t>
            </a:r>
            <a:endParaRPr lang="es-AR" b="1" dirty="0">
              <a:solidFill>
                <a:srgbClr val="FF0000"/>
              </a:solidFill>
            </a:endParaRPr>
          </a:p>
        </p:txBody>
      </p:sp>
      <p:pic>
        <p:nvPicPr>
          <p:cNvPr id="3" name="2 Imagen" descr="re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581128"/>
            <a:ext cx="2381250" cy="1914525"/>
          </a:xfrm>
          <a:prstGeom prst="rect">
            <a:avLst/>
          </a:prstGeom>
        </p:spPr>
      </p:pic>
    </p:spTree>
  </p:cSld>
  <p:clrMapOvr>
    <a:masterClrMapping/>
  </p:clrMapOvr>
  <p:transition advTm="7628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5458618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Hace público solo los datos imprescindibles </a:t>
            </a:r>
            <a:r>
              <a:rPr lang="es-AR" b="1" dirty="0">
                <a:solidFill>
                  <a:srgbClr val="FF0000"/>
                </a:solidFill>
              </a:rPr>
              <a:t>para establecer una relación con el resto de los </a:t>
            </a:r>
            <a:r>
              <a:rPr lang="es-AR" b="1" dirty="0" smtClean="0">
                <a:solidFill>
                  <a:srgbClr val="FF0000"/>
                </a:solidFill>
              </a:rPr>
              <a:t>usuarios</a:t>
            </a:r>
            <a:endParaRPr lang="es-AR" b="1" dirty="0">
              <a:solidFill>
                <a:srgbClr val="FF0000"/>
              </a:solidFill>
            </a:endParaRPr>
          </a:p>
        </p:txBody>
      </p:sp>
      <p:pic>
        <p:nvPicPr>
          <p:cNvPr id="3" name="2 Imagen" descr="red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972050"/>
            <a:ext cx="2428875" cy="1885950"/>
          </a:xfrm>
          <a:prstGeom prst="rect">
            <a:avLst/>
          </a:prstGeom>
        </p:spPr>
      </p:pic>
    </p:spTree>
  </p:cSld>
  <p:clrMapOvr>
    <a:masterClrMapping/>
  </p:clrMapOvr>
  <p:transition advTm="8673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962674"/>
          </a:xfrm>
        </p:spPr>
        <p:txBody>
          <a:bodyPr>
            <a:normAutofit/>
          </a:bodyPr>
          <a:lstStyle/>
          <a:p>
            <a:r>
              <a:rPr lang="es-AR" b="1" smtClean="0">
                <a:solidFill>
                  <a:srgbClr val="FF0000"/>
                </a:solidFill>
              </a:rPr>
              <a:t>Se </a:t>
            </a:r>
            <a:r>
              <a:rPr lang="es-AR" b="1" smtClean="0">
                <a:solidFill>
                  <a:srgbClr val="FF0000"/>
                </a:solidFill>
              </a:rPr>
              <a:t>respetuoso </a:t>
            </a:r>
            <a:r>
              <a:rPr lang="es-AR" b="1" dirty="0" smtClean="0">
                <a:solidFill>
                  <a:srgbClr val="FF0000"/>
                </a:solidFill>
              </a:rPr>
              <a:t>con</a:t>
            </a:r>
            <a:r>
              <a:rPr lang="es-AR" b="1" dirty="0">
                <a:solidFill>
                  <a:srgbClr val="FF0000"/>
                </a:solidFill>
              </a:rPr>
              <a:t/>
            </a:r>
            <a:br>
              <a:rPr lang="es-AR" b="1" dirty="0">
                <a:solidFill>
                  <a:srgbClr val="FF0000"/>
                </a:solidFill>
              </a:rPr>
            </a:br>
            <a:r>
              <a:rPr lang="es-AR" b="1" dirty="0">
                <a:solidFill>
                  <a:srgbClr val="FF0000"/>
                </a:solidFill>
              </a:rPr>
              <a:t>otras personas que quizás tengan opiniones diferentes a las </a:t>
            </a:r>
            <a:r>
              <a:rPr lang="es-AR" b="1" dirty="0" smtClean="0">
                <a:solidFill>
                  <a:srgbClr val="FF0000"/>
                </a:solidFill>
              </a:rPr>
              <a:t>tuyas</a:t>
            </a:r>
            <a:r>
              <a:rPr lang="es-AR" b="1" dirty="0">
                <a:solidFill>
                  <a:srgbClr val="FF0000"/>
                </a:solidFill>
              </a:rPr>
              <a:t/>
            </a:r>
            <a:br>
              <a:rPr lang="es-AR" b="1" dirty="0">
                <a:solidFill>
                  <a:srgbClr val="FF0000"/>
                </a:solidFill>
              </a:rPr>
            </a:br>
            <a:r>
              <a:rPr lang="es-AR" b="1" dirty="0" smtClean="0">
                <a:solidFill>
                  <a:srgbClr val="FF0000"/>
                </a:solidFill>
              </a:rPr>
              <a:t> 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pic>
        <p:nvPicPr>
          <p:cNvPr id="3" name="2 Imagen" descr="red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725144"/>
            <a:ext cx="2495550" cy="1838325"/>
          </a:xfrm>
          <a:prstGeom prst="rect">
            <a:avLst/>
          </a:prstGeom>
        </p:spPr>
      </p:pic>
    </p:spTree>
  </p:cSld>
  <p:clrMapOvr>
    <a:masterClrMapping/>
  </p:clrMapOvr>
  <p:transition advTm="8829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22714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Tu perfil </a:t>
            </a:r>
            <a:r>
              <a:rPr lang="es-AR" b="1" dirty="0">
                <a:solidFill>
                  <a:srgbClr val="FF0000"/>
                </a:solidFill>
              </a:rPr>
              <a:t>en la red </a:t>
            </a:r>
            <a:r>
              <a:rPr lang="es-AR" b="1" dirty="0" smtClean="0">
                <a:solidFill>
                  <a:srgbClr val="FF0000"/>
                </a:solidFill>
              </a:rPr>
              <a:t>te </a:t>
            </a:r>
            <a:r>
              <a:rPr lang="es-AR" b="1" dirty="0">
                <a:solidFill>
                  <a:srgbClr val="FF0000"/>
                </a:solidFill>
              </a:rPr>
              <a:t>identifica ante los demás. </a:t>
            </a:r>
            <a:r>
              <a:rPr lang="es-AR" b="1" dirty="0" smtClean="0">
                <a:solidFill>
                  <a:srgbClr val="FF0000"/>
                </a:solidFill>
              </a:rPr>
              <a:t>Asegúrate </a:t>
            </a:r>
            <a:r>
              <a:rPr lang="es-AR" b="1" dirty="0">
                <a:solidFill>
                  <a:srgbClr val="FF0000"/>
                </a:solidFill>
              </a:rPr>
              <a:t>de </a:t>
            </a:r>
            <a:br>
              <a:rPr lang="es-AR" b="1" dirty="0">
                <a:solidFill>
                  <a:srgbClr val="FF0000"/>
                </a:solidFill>
              </a:rPr>
            </a:br>
            <a:r>
              <a:rPr lang="es-AR" b="1" dirty="0">
                <a:solidFill>
                  <a:srgbClr val="FF0000"/>
                </a:solidFill>
              </a:rPr>
              <a:t>que allí aparezca lo que realmente </a:t>
            </a:r>
            <a:r>
              <a:rPr lang="es-AR" b="1" dirty="0" err="1" smtClean="0">
                <a:solidFill>
                  <a:srgbClr val="FF0000"/>
                </a:solidFill>
              </a:rPr>
              <a:t>queres</a:t>
            </a:r>
            <a:r>
              <a:rPr lang="es-AR" b="1" dirty="0" smtClean="0">
                <a:solidFill>
                  <a:srgbClr val="FF0000"/>
                </a:solidFill>
              </a:rPr>
              <a:t> </a:t>
            </a:r>
            <a:r>
              <a:rPr lang="es-AR" b="1" dirty="0">
                <a:solidFill>
                  <a:srgbClr val="FF0000"/>
                </a:solidFill>
              </a:rPr>
              <a:t>que vean los </a:t>
            </a:r>
            <a:r>
              <a:rPr lang="es-AR" b="1" dirty="0" smtClean="0">
                <a:solidFill>
                  <a:srgbClr val="FF0000"/>
                </a:solidFill>
              </a:rPr>
              <a:t>otros 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pic>
        <p:nvPicPr>
          <p:cNvPr id="3" name="2 Imagen" descr="red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4437112"/>
            <a:ext cx="2152650" cy="2124075"/>
          </a:xfrm>
          <a:prstGeom prst="rect">
            <a:avLst/>
          </a:prstGeom>
        </p:spPr>
      </p:pic>
    </p:spTree>
  </p:cSld>
  <p:clrMapOvr>
    <a:masterClrMapping/>
  </p:clrMapOvr>
  <p:transition advTm="12776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02634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En </a:t>
            </a:r>
            <a:r>
              <a:rPr lang="es-AR" b="1" dirty="0" err="1" smtClean="0">
                <a:solidFill>
                  <a:srgbClr val="FF0000"/>
                </a:solidFill>
              </a:rPr>
              <a:t>Facebook</a:t>
            </a:r>
            <a:r>
              <a:rPr lang="es-AR" b="1" dirty="0" smtClean="0">
                <a:solidFill>
                  <a:srgbClr val="FF0000"/>
                </a:solidFill>
              </a:rPr>
              <a:t> configura </a:t>
            </a:r>
            <a:r>
              <a:rPr lang="es-AR" b="1" dirty="0">
                <a:solidFill>
                  <a:srgbClr val="FF0000"/>
                </a:solidFill>
              </a:rPr>
              <a:t>de antemano un </a:t>
            </a:r>
            <a:br>
              <a:rPr lang="es-AR" b="1" dirty="0">
                <a:solidFill>
                  <a:srgbClr val="FF0000"/>
                </a:solidFill>
              </a:rPr>
            </a:br>
            <a:r>
              <a:rPr lang="es-AR" b="1" dirty="0">
                <a:solidFill>
                  <a:srgbClr val="FF0000"/>
                </a:solidFill>
              </a:rPr>
              <a:t>nivel de seguridad general adecuado a la mayoría de las </a:t>
            </a:r>
            <a:br>
              <a:rPr lang="es-AR" b="1" dirty="0">
                <a:solidFill>
                  <a:srgbClr val="FF0000"/>
                </a:solidFill>
              </a:rPr>
            </a:br>
            <a:r>
              <a:rPr lang="es-AR" b="1" dirty="0">
                <a:solidFill>
                  <a:srgbClr val="FF0000"/>
                </a:solidFill>
              </a:rPr>
              <a:t>publicaciones (por ejemplo: “Solo amigos”).</a:t>
            </a:r>
          </a:p>
        </p:txBody>
      </p:sp>
      <p:pic>
        <p:nvPicPr>
          <p:cNvPr id="3" name="2 Imagen" descr="red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581128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 advTm="13041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530626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En </a:t>
            </a:r>
            <a:r>
              <a:rPr lang="es-AR" b="1" dirty="0" err="1">
                <a:solidFill>
                  <a:srgbClr val="FF0000"/>
                </a:solidFill>
              </a:rPr>
              <a:t>Twitter</a:t>
            </a:r>
            <a:r>
              <a:rPr lang="es-AR" b="1" dirty="0">
                <a:solidFill>
                  <a:srgbClr val="FF0000"/>
                </a:solidFill>
              </a:rPr>
              <a:t> existen los mensajes directos </a:t>
            </a:r>
            <a:br>
              <a:rPr lang="es-AR" b="1" dirty="0">
                <a:solidFill>
                  <a:srgbClr val="FF0000"/>
                </a:solidFill>
              </a:rPr>
            </a:br>
            <a:r>
              <a:rPr lang="es-AR" b="1" dirty="0">
                <a:solidFill>
                  <a:srgbClr val="FF0000"/>
                </a:solidFill>
              </a:rPr>
              <a:t>para compartir un </a:t>
            </a:r>
            <a:r>
              <a:rPr lang="es-AR" b="1" dirty="0" err="1">
                <a:solidFill>
                  <a:srgbClr val="FF0000"/>
                </a:solidFill>
              </a:rPr>
              <a:t>tweet</a:t>
            </a:r>
            <a:r>
              <a:rPr lang="es-AR" b="1" dirty="0">
                <a:solidFill>
                  <a:srgbClr val="FF0000"/>
                </a:solidFill>
              </a:rPr>
              <a:t> solo con un </a:t>
            </a:r>
            <a:r>
              <a:rPr lang="es-AR" b="1" dirty="0" smtClean="0">
                <a:solidFill>
                  <a:srgbClr val="FF0000"/>
                </a:solidFill>
              </a:rPr>
              <a:t>usuario</a:t>
            </a:r>
            <a:endParaRPr lang="es-AR" b="1" dirty="0">
              <a:solidFill>
                <a:srgbClr val="FF0000"/>
              </a:solidFill>
            </a:endParaRPr>
          </a:p>
        </p:txBody>
      </p:sp>
      <p:pic>
        <p:nvPicPr>
          <p:cNvPr id="3" name="2 Imagen" descr="red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057775"/>
            <a:ext cx="2533650" cy="1800225"/>
          </a:xfrm>
          <a:prstGeom prst="rect">
            <a:avLst/>
          </a:prstGeom>
        </p:spPr>
      </p:pic>
    </p:spTree>
  </p:cSld>
  <p:clrMapOvr>
    <a:masterClrMapping/>
  </p:clrMapOvr>
  <p:transition advTm="8268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026570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Evita </a:t>
            </a:r>
            <a:r>
              <a:rPr lang="es-AR" b="1" dirty="0">
                <a:solidFill>
                  <a:srgbClr val="FF0000"/>
                </a:solidFill>
              </a:rPr>
              <a:t>exponer datos que </a:t>
            </a:r>
            <a:r>
              <a:rPr lang="es-AR" b="1" dirty="0" smtClean="0">
                <a:solidFill>
                  <a:srgbClr val="FF0000"/>
                </a:solidFill>
              </a:rPr>
              <a:t>permitan </a:t>
            </a:r>
            <a:r>
              <a:rPr lang="es-AR" b="1" dirty="0">
                <a:solidFill>
                  <a:srgbClr val="FF0000"/>
                </a:solidFill>
              </a:rPr>
              <a:t>la localización física, ya sea a </a:t>
            </a:r>
            <a:br>
              <a:rPr lang="es-AR" b="1" dirty="0">
                <a:solidFill>
                  <a:srgbClr val="FF0000"/>
                </a:solidFill>
              </a:rPr>
            </a:br>
            <a:r>
              <a:rPr lang="es-AR" b="1" dirty="0">
                <a:solidFill>
                  <a:srgbClr val="FF0000"/>
                </a:solidFill>
              </a:rPr>
              <a:t>través de un  número de </a:t>
            </a:r>
            <a:r>
              <a:rPr lang="es-AR" b="1" dirty="0" smtClean="0">
                <a:solidFill>
                  <a:srgbClr val="FF0000"/>
                </a:solidFill>
              </a:rPr>
              <a:t>celular, </a:t>
            </a:r>
            <a:r>
              <a:rPr lang="es-AR" b="1" dirty="0">
                <a:solidFill>
                  <a:srgbClr val="FF0000"/>
                </a:solidFill>
              </a:rPr>
              <a:t>domicilio, </a:t>
            </a:r>
            <a:r>
              <a:rPr lang="es-AR" b="1" dirty="0" smtClean="0">
                <a:solidFill>
                  <a:srgbClr val="FF0000"/>
                </a:solidFill>
              </a:rPr>
              <a:t>u otros datos</a:t>
            </a:r>
            <a:r>
              <a:rPr lang="es-AR" b="1" dirty="0">
                <a:solidFill>
                  <a:srgbClr val="FF0000"/>
                </a:solidFill>
              </a:rPr>
              <a:t/>
            </a:r>
            <a:br>
              <a:rPr lang="es-AR" b="1" dirty="0">
                <a:solidFill>
                  <a:srgbClr val="FF0000"/>
                </a:solidFill>
              </a:rPr>
            </a:br>
            <a:endParaRPr lang="es-AR" b="1" dirty="0">
              <a:solidFill>
                <a:srgbClr val="FF0000"/>
              </a:solidFill>
            </a:endParaRPr>
          </a:p>
        </p:txBody>
      </p:sp>
      <p:pic>
        <p:nvPicPr>
          <p:cNvPr id="3" name="2 Imagen" descr="red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869160"/>
            <a:ext cx="2790825" cy="1638300"/>
          </a:xfrm>
          <a:prstGeom prst="rect">
            <a:avLst/>
          </a:prstGeom>
        </p:spPr>
      </p:pic>
    </p:spTree>
  </p:cSld>
  <p:clrMapOvr>
    <a:masterClrMapping/>
  </p:clrMapOvr>
  <p:transition advTm="7784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4954562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Presta especial atención al momento de la publicación de fotos y videos y su etiquetado</a:t>
            </a:r>
            <a:endParaRPr lang="es-AR" b="1" dirty="0">
              <a:solidFill>
                <a:srgbClr val="FF0000"/>
              </a:solidFill>
            </a:endParaRPr>
          </a:p>
        </p:txBody>
      </p:sp>
      <p:pic>
        <p:nvPicPr>
          <p:cNvPr id="3" name="2 Imagen" descr="red 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5157192"/>
            <a:ext cx="1885950" cy="1438275"/>
          </a:xfrm>
          <a:prstGeom prst="rect">
            <a:avLst/>
          </a:prstGeom>
        </p:spPr>
      </p:pic>
    </p:spTree>
  </p:cSld>
  <p:clrMapOvr>
    <a:masterClrMapping/>
  </p:clrMapOvr>
  <p:transition advTm="805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147</Words>
  <Application>Microsoft Office PowerPoint</Application>
  <PresentationFormat>Presentación en pantalla (4:3)</PresentationFormat>
  <Paragraphs>12</Paragraphs>
  <Slides>12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Este power point será mostrado a los alumnos en el aula mediante uso de proyector. Se intentará que sean ellos quienes analicen cada uno de los puntos expuestos.</vt:lpstr>
      <vt:lpstr>CONSIDERACIONES QUE DEBERÁS TENER EN CUENTA POR TU SEGURIDAD Y PRIVACIDAD EN LAS REDES SOCIALES</vt:lpstr>
      <vt:lpstr>Hace público solo los datos imprescindibles para establecer una relación con el resto de los usuarios</vt:lpstr>
      <vt:lpstr>Se respetuoso con otras personas que quizás tengan opiniones diferentes a las tuyas   </vt:lpstr>
      <vt:lpstr>Tu perfil en la red te identifica ante los demás. Asegúrate de  que allí aparezca lo que realmente queres que vean los otros  </vt:lpstr>
      <vt:lpstr>En Facebook configura de antemano un  nivel de seguridad general adecuado a la mayoría de las  publicaciones (por ejemplo: “Solo amigos”).</vt:lpstr>
      <vt:lpstr>En Twitter existen los mensajes directos  para compartir un tweet solo con un usuario</vt:lpstr>
      <vt:lpstr>Evita exponer datos que permitan la localización física, ya sea a  través de un  número de celular, domicilio, u otros datos </vt:lpstr>
      <vt:lpstr>Presta especial atención al momento de la publicación de fotos y videos y su etiquetado</vt:lpstr>
      <vt:lpstr>Utiliza  contraseñas seguras (y distintas) que no sean fáciles de  averiguar</vt:lpstr>
      <vt:lpstr>No sigas enlaces o links sospechosos aunque provengan de tus  contactos </vt:lpstr>
      <vt:lpstr>Denuncia cualquier caso de acoso, amenaza o situación  incómoda con otro y bloqueá  a ese usuario para que no pueda tener más acceso a tu perfil.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para favorecer la seguridad y privacidad de los integrantes de la red y  una adecuada construcción de sus identidades digitales.</dc:title>
  <dc:creator>claudia piñanelli</dc:creator>
  <cp:lastModifiedBy>claudia piñanelli</cp:lastModifiedBy>
  <cp:revision>19</cp:revision>
  <dcterms:created xsi:type="dcterms:W3CDTF">2012-11-20T12:43:48Z</dcterms:created>
  <dcterms:modified xsi:type="dcterms:W3CDTF">2012-11-20T23:30:00Z</dcterms:modified>
</cp:coreProperties>
</file>