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99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56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362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30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82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49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135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312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22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552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044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9F3F-1A5E-4D9E-BFA1-13D068F08984}" type="datetimeFigureOut">
              <a:rPr lang="es-CO" smtClean="0"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0B517-FEE0-44D4-93A1-78DBBAB4E6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526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t="18753" b="11619"/>
          <a:stretch/>
        </p:blipFill>
        <p:spPr bwMode="auto">
          <a:xfrm>
            <a:off x="192653" y="519626"/>
            <a:ext cx="894426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5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t="15103" b="4426"/>
          <a:stretch/>
        </p:blipFill>
        <p:spPr bwMode="auto">
          <a:xfrm>
            <a:off x="611560" y="235757"/>
            <a:ext cx="8024439" cy="597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4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31129"/>
          <a:stretch/>
        </p:blipFill>
        <p:spPr bwMode="auto">
          <a:xfrm>
            <a:off x="179512" y="188639"/>
            <a:ext cx="4237714" cy="644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02" y="548680"/>
            <a:ext cx="477709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86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9913" y="859465"/>
            <a:ext cx="6796479" cy="507754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8727" y="2317728"/>
            <a:ext cx="6624968" cy="21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4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14629" y="1094143"/>
            <a:ext cx="6631900" cy="444361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9348" y="2313243"/>
            <a:ext cx="6595327" cy="204199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7790" y="2514760"/>
            <a:ext cx="6485608" cy="17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23641" y="1021301"/>
            <a:ext cx="6683867" cy="49895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9343" y="2392892"/>
            <a:ext cx="6741619" cy="23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60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faMoGa</dc:creator>
  <cp:lastModifiedBy>faMoGa</cp:lastModifiedBy>
  <cp:revision>9</cp:revision>
  <dcterms:created xsi:type="dcterms:W3CDTF">2012-11-12T13:23:54Z</dcterms:created>
  <dcterms:modified xsi:type="dcterms:W3CDTF">2012-11-14T09:48:10Z</dcterms:modified>
</cp:coreProperties>
</file>