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00" autoAdjust="0"/>
    <p:restoredTop sz="94660"/>
  </p:normalViewPr>
  <p:slideViewPr>
    <p:cSldViewPr>
      <p:cViewPr>
        <p:scale>
          <a:sx n="50" d="100"/>
          <a:sy n="50" d="100"/>
        </p:scale>
        <p:origin x="-1980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8D87C-D7CA-48F9-9266-067FE7A00421}" type="datetimeFigureOut">
              <a:rPr lang="es-ES" smtClean="0"/>
              <a:t>10/11/2012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9B53-1AE5-4704-ADA1-FDC682C2030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8D87C-D7CA-48F9-9266-067FE7A00421}" type="datetimeFigureOut">
              <a:rPr lang="es-ES" smtClean="0"/>
              <a:t>10/11/2012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9B53-1AE5-4704-ADA1-FDC682C2030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8D87C-D7CA-48F9-9266-067FE7A00421}" type="datetimeFigureOut">
              <a:rPr lang="es-ES" smtClean="0"/>
              <a:t>10/11/2012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9B53-1AE5-4704-ADA1-FDC682C2030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8D87C-D7CA-48F9-9266-067FE7A00421}" type="datetimeFigureOut">
              <a:rPr lang="es-ES" smtClean="0"/>
              <a:t>10/11/2012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9B53-1AE5-4704-ADA1-FDC682C2030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8D87C-D7CA-48F9-9266-067FE7A00421}" type="datetimeFigureOut">
              <a:rPr lang="es-ES" smtClean="0"/>
              <a:t>10/11/2012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9B53-1AE5-4704-ADA1-FDC682C2030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8D87C-D7CA-48F9-9266-067FE7A00421}" type="datetimeFigureOut">
              <a:rPr lang="es-ES" smtClean="0"/>
              <a:t>10/11/2012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9B53-1AE5-4704-ADA1-FDC682C2030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8D87C-D7CA-48F9-9266-067FE7A00421}" type="datetimeFigureOut">
              <a:rPr lang="es-ES" smtClean="0"/>
              <a:t>10/11/2012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9B53-1AE5-4704-ADA1-FDC682C2030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8D87C-D7CA-48F9-9266-067FE7A00421}" type="datetimeFigureOut">
              <a:rPr lang="es-ES" smtClean="0"/>
              <a:t>10/11/2012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9B53-1AE5-4704-ADA1-FDC682C2030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8D87C-D7CA-48F9-9266-067FE7A00421}" type="datetimeFigureOut">
              <a:rPr lang="es-ES" smtClean="0"/>
              <a:t>10/11/2012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9B53-1AE5-4704-ADA1-FDC682C2030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8D87C-D7CA-48F9-9266-067FE7A00421}" type="datetimeFigureOut">
              <a:rPr lang="es-ES" smtClean="0"/>
              <a:t>10/11/2012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9B53-1AE5-4704-ADA1-FDC682C2030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8D87C-D7CA-48F9-9266-067FE7A00421}" type="datetimeFigureOut">
              <a:rPr lang="es-ES" smtClean="0"/>
              <a:t>10/11/2012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9B53-1AE5-4704-ADA1-FDC682C2030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3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8D87C-D7CA-48F9-9266-067FE7A00421}" type="datetimeFigureOut">
              <a:rPr lang="es-ES" smtClean="0"/>
              <a:t>10/11/2012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69B53-1AE5-4704-ADA1-FDC682C20303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.co/imgres?q=imagenes,+dibujos+y+fotos+de+policarpa+salavarrieta&amp;um=1&amp;hl=es&amp;biw=1366&amp;bih=505&amp;tbm=isch&amp;tbnid=YVLQZbRqfEd4GM:&amp;imgrefurl=http://www.biografiasyvidas.com/biografia/s/salavarrieta.htm&amp;docid=o7XHDnX35SH1bM&amp;imgurl=http://www.biografiasyvidas.com/biografia/s/fotos/salavarrieta_1.jpg&amp;w=340&amp;h=321&amp;ei=xp6eUIOJHq2G0QGxsYHwCw&amp;zoom=1&amp;iact=hc&amp;vpx=477&amp;vpy=143&amp;dur=1077&amp;hovh=218&amp;hovw=231&amp;tx=147&amp;ty=132&amp;sig=116015592496235038014&amp;page=1&amp;tbnh=150&amp;tbnw=146&amp;start=0&amp;ndsp=15&amp;ved=1t:429,r:3,s:0,i:74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2428860" y="357166"/>
            <a:ext cx="3080173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Sebran3" pitchFamily="2" charset="0"/>
                <a:ea typeface="Times New Roman" pitchFamily="18" charset="0"/>
                <a:cs typeface="Times New Roman" pitchFamily="18" charset="0"/>
              </a:rPr>
              <a:t>Simón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Sebran3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Sebran3" pitchFamily="2" charset="0"/>
                <a:ea typeface="Times New Roman" pitchFamily="18" charset="0"/>
                <a:cs typeface="Times New Roman" pitchFamily="18" charset="0"/>
              </a:rPr>
              <a:t>Bol</a:t>
            </a:r>
            <a:r>
              <a:rPr kumimoji="0" lang="es-E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ebran3" pitchFamily="2" charset="0"/>
                <a:ea typeface="Times New Roman" pitchFamily="18" charset="0"/>
                <a:cs typeface="Times New Roman" pitchFamily="18" charset="0"/>
              </a:rPr>
              <a:t>ívar</a:t>
            </a: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Sebran3" pitchFamily="2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89" name="Imagen 1" descr="bolivar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785794"/>
            <a:ext cx="3500462" cy="2552701"/>
          </a:xfrm>
          <a:prstGeom prst="rect">
            <a:avLst/>
          </a:prstGeom>
          <a:noFill/>
        </p:spPr>
      </p:pic>
      <p:sp>
        <p:nvSpPr>
          <p:cNvPr id="12291" name="Rectangle 3"/>
          <p:cNvSpPr>
            <a:spLocks noChangeArrowheads="1"/>
          </p:cNvSpPr>
          <p:nvPr/>
        </p:nvSpPr>
        <p:spPr bwMode="auto">
          <a:xfrm rot="10800000" flipV="1">
            <a:off x="857224" y="3357562"/>
            <a:ext cx="7572429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Sebran3" pitchFamily="2" charset="0"/>
                <a:ea typeface="Times New Roman" pitchFamily="18" charset="0"/>
                <a:cs typeface="Times New Roman" pitchFamily="18" charset="0"/>
              </a:rPr>
              <a:t>Simón José Antonio de la Santísima Trinidad Bolívar Palacios y Blanco es el Padre de la Patria e inspirador de la Constitución venezolana que lleva su nombre. Nació en Caracas el 24 de julio de 1783 y murió en Colombia el 17 de diciembre de 1830.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bran3" pitchFamily="2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Sebran3" pitchFamily="2" charset="0"/>
                <a:ea typeface="Times New Roman" pitchFamily="18" charset="0"/>
                <a:cs typeface="Times New Roman" pitchFamily="18" charset="0"/>
              </a:rPr>
              <a:t>Bolívar unió gran parte de América Latina para combatir el ocupante imperio español. El Libertador, en compañía de los pueblos que se unieron a él, luchó y logró la independencia de seis naciones: Venezuela, Colombia, Panamá, Ecuador, Perú y Bolivia. Su pensamiento y ejemplo son y serán guía para los venezolanos.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bran3" pitchFamily="2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2732106" y="91535"/>
            <a:ext cx="298290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Sebran3" pitchFamily="2" charset="0"/>
                <a:ea typeface="Times New Roman" pitchFamily="18" charset="0"/>
                <a:cs typeface="Times New Roman" pitchFamily="18" charset="0"/>
              </a:rPr>
              <a:t>Antonio Nariño</a:t>
            </a: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rgbClr val="F9CB9C"/>
                </a:solidFill>
                <a:effectLst/>
                <a:latin typeface="Sebran3" pitchFamily="2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bran3" pitchFamily="2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bran3" pitchFamily="2" charset="0"/>
              <a:cs typeface="Arial" pitchFamily="34" charset="0"/>
            </a:endParaRPr>
          </a:p>
        </p:txBody>
      </p:sp>
      <p:pic>
        <p:nvPicPr>
          <p:cNvPr id="10241" name="Imagen 3" descr="http://3.bp.blogspot.com/-gEfJDXOyb3Q/T8dly7hiLkI/AAAAAAAAR7I/6wzRznFfCxA/s200/nari%C3%B1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642918"/>
            <a:ext cx="1428760" cy="170090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243" name="Rectangle 3"/>
          <p:cNvSpPr>
            <a:spLocks noChangeArrowheads="1"/>
          </p:cNvSpPr>
          <p:nvPr/>
        </p:nvSpPr>
        <p:spPr bwMode="auto">
          <a:xfrm rot="10800000" flipV="1">
            <a:off x="642910" y="2436756"/>
            <a:ext cx="7786742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600" b="0" i="0" u="none" strike="noStrike" cap="none" normalizeH="0" baseline="0" dirty="0" smtClean="0">
                <a:ln>
                  <a:noFill/>
                </a:ln>
                <a:effectLst/>
                <a:latin typeface="Sebran3" pitchFamily="2" charset="0"/>
                <a:ea typeface="Times New Roman" pitchFamily="18" charset="0"/>
                <a:cs typeface="Times New Roman" pitchFamily="18" charset="0"/>
              </a:rPr>
              <a:t>Antonio Nariño nació en Santa Fe de Bogotá el 8 de setiembre de 1758. Sus padres fueron Vicente de Nariño y Catalina Álvarez. En su juventud comercializó quina, café y té. En 1793 llegó a ser Alcalde Mayor de Santa Fe. </a:t>
            </a:r>
            <a:endParaRPr kumimoji="0" lang="es-ES" sz="1600" b="0" i="0" u="none" strike="noStrike" cap="none" normalizeH="0" baseline="0" dirty="0" smtClean="0">
              <a:ln>
                <a:noFill/>
              </a:ln>
              <a:effectLst/>
              <a:latin typeface="Sebran3" pitchFamily="2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600" b="0" i="0" u="none" strike="noStrike" cap="none" normalizeH="0" baseline="0" dirty="0" smtClean="0">
                <a:ln>
                  <a:noFill/>
                </a:ln>
                <a:effectLst/>
                <a:latin typeface="Sebran3" pitchFamily="2" charset="0"/>
                <a:ea typeface="Times New Roman" pitchFamily="18" charset="0"/>
                <a:cs typeface="Times New Roman" pitchFamily="18" charset="0"/>
              </a:rPr>
              <a:t> En 1793 publicó clandestinamente la "Declaración de los Derechos del Hombre". En 1794 fue descubierto y encarcelado. En 1795 fue llevado a España, pero al llegar a Cádiz escapó. En 1797 volvió a Santa Fe y fue encarcelado hasta junio de 1810. Desde entonces luchó por la Independencia de Nueva Granada, llegando a ser Comandante General de las Fuerzas de Cundinamarca entre 1811 y 1814. En 1814 fue hecho prisionero y llevado a España. </a:t>
            </a:r>
            <a:endParaRPr kumimoji="0" lang="es-ES" sz="1600" b="0" i="0" u="none" strike="noStrike" cap="none" normalizeH="0" baseline="0" dirty="0" smtClean="0">
              <a:ln>
                <a:noFill/>
              </a:ln>
              <a:effectLst/>
              <a:latin typeface="Sebran3" pitchFamily="2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600" b="0" i="0" u="none" strike="noStrike" cap="none" normalizeH="0" baseline="0" dirty="0" smtClean="0">
                <a:ln>
                  <a:noFill/>
                </a:ln>
                <a:effectLst/>
                <a:latin typeface="Sebran3" pitchFamily="2" charset="0"/>
                <a:ea typeface="Times New Roman" pitchFamily="18" charset="0"/>
                <a:cs typeface="Times New Roman" pitchFamily="18" charset="0"/>
              </a:rPr>
              <a:t>En 1821 recuperó su libertad y regresó a su patria. Fue acogido por el Libertador Simón Bolívar, quien lo nombró Vicepresidente de la Gran Colombia y le encargó la instalación del Congreso Constituyente de Cúcuta. A mediados de 1823 enfermó de los pulmones y se retiró a Villa de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effectLst/>
                <a:latin typeface="Sebran3" pitchFamily="2" charset="0"/>
                <a:ea typeface="Times New Roman" pitchFamily="18" charset="0"/>
                <a:cs typeface="Times New Roman" pitchFamily="18" charset="0"/>
              </a:rPr>
              <a:t>Leyva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effectLst/>
                <a:latin typeface="Sebran3" pitchFamily="2" charset="0"/>
                <a:ea typeface="Times New Roman" pitchFamily="18" charset="0"/>
                <a:cs typeface="Times New Roman" pitchFamily="18" charset="0"/>
              </a:rPr>
              <a:t>. Aquí falleció el 13 de diciembre de 1823.</a:t>
            </a:r>
            <a:endParaRPr kumimoji="0" lang="es-ES" sz="1600" b="0" i="0" u="none" strike="noStrike" cap="none" normalizeH="0" baseline="0" dirty="0" smtClean="0">
              <a:ln>
                <a:noFill/>
              </a:ln>
              <a:effectLst/>
              <a:latin typeface="Sebran3" pitchFamily="2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500034" y="428604"/>
            <a:ext cx="7786742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Sebran3" pitchFamily="2" charset="0"/>
                <a:ea typeface="Times New Roman" pitchFamily="18" charset="0"/>
                <a:cs typeface="Times New Roman" pitchFamily="18" charset="0"/>
              </a:rPr>
              <a:t>Policarpa</a:t>
            </a: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Sebran3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s-ES" sz="2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Sebran3" pitchFamily="2" charset="0"/>
                <a:ea typeface="Times New Roman" pitchFamily="18" charset="0"/>
                <a:cs typeface="Times New Roman" pitchFamily="18" charset="0"/>
              </a:rPr>
              <a:t>Salavarrieta</a:t>
            </a: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Sebran3" pitchFamily="2" charset="0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sz="2000" b="1" dirty="0">
              <a:solidFill>
                <a:srgbClr val="002060"/>
              </a:solidFill>
              <a:latin typeface="Sebran3" pitchFamily="2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sz="2000" b="1" dirty="0" smtClean="0">
              <a:solidFill>
                <a:srgbClr val="002060"/>
              </a:solidFill>
              <a:latin typeface="Sebran3" pitchFamily="2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sz="2400" b="1" dirty="0">
              <a:solidFill>
                <a:srgbClr val="002060"/>
              </a:solidFill>
              <a:latin typeface="Sebran3" pitchFamily="2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Sebran3" pitchFamily="2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Sebran3" pitchFamily="2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Sebran3" pitchFamily="2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Sebran3" pitchFamily="2" charset="0"/>
                <a:ea typeface="Times New Roman" pitchFamily="18" charset="0"/>
                <a:cs typeface="Times New Roman" pitchFamily="18" charset="0"/>
              </a:rPr>
              <a:t>Policarpa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Sebran3" pitchFamily="2" charset="0"/>
                <a:ea typeface="Times New Roman" pitchFamily="18" charset="0"/>
                <a:cs typeface="Times New Roman" pitchFamily="18" charset="0"/>
              </a:rPr>
              <a:t> "la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Sebran3" pitchFamily="2" charset="0"/>
                <a:ea typeface="Times New Roman" pitchFamily="18" charset="0"/>
                <a:cs typeface="Times New Roman" pitchFamily="18" charset="0"/>
              </a:rPr>
              <a:t>Pola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Sebran3" pitchFamily="2" charset="0"/>
                <a:ea typeface="Times New Roman" pitchFamily="18" charset="0"/>
                <a:cs typeface="Times New Roman" pitchFamily="18" charset="0"/>
              </a:rPr>
              <a:t>"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Sebran3" pitchFamily="2" charset="0"/>
                <a:ea typeface="Times New Roman" pitchFamily="18" charset="0"/>
                <a:cs typeface="Times New Roman" pitchFamily="18" charset="0"/>
              </a:rPr>
              <a:t>Salavarrieta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Sebran3" pitchFamily="2" charset="0"/>
                <a:ea typeface="Times New Roman" pitchFamily="18" charset="0"/>
                <a:cs typeface="Times New Roman" pitchFamily="18" charset="0"/>
              </a:rPr>
              <a:t> nació en Guaduas el 26 de enero de 1796. Sus padres fueron Joaquín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Sebran3" pitchFamily="2" charset="0"/>
                <a:ea typeface="Times New Roman" pitchFamily="18" charset="0"/>
                <a:cs typeface="Times New Roman" pitchFamily="18" charset="0"/>
              </a:rPr>
              <a:t>Salavarrieta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Sebran3" pitchFamily="2" charset="0"/>
                <a:ea typeface="Times New Roman" pitchFamily="18" charset="0"/>
                <a:cs typeface="Times New Roman" pitchFamily="18" charset="0"/>
              </a:rPr>
              <a:t> y Mariana Ríos. Al cumplir los seis años quedó huérfana de padre y madre por causa de la viruela. Desde entonces vivió con su madrina Margarita Beltrán.</a:t>
            </a:r>
            <a:b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Sebran3" pitchFamily="2" charset="0"/>
                <a:ea typeface="Times New Roman" pitchFamily="18" charset="0"/>
                <a:cs typeface="Times New Roman" pitchFamily="18" charset="0"/>
              </a:rPr>
            </a:b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Sebran3" pitchFamily="2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Sebran3" pitchFamily="2" charset="0"/>
                <a:ea typeface="Times New Roman" pitchFamily="18" charset="0"/>
                <a:cs typeface="Times New Roman" pitchFamily="18" charset="0"/>
              </a:rPr>
            </a:b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Sebran3" pitchFamily="2" charset="0"/>
                <a:ea typeface="Times New Roman" pitchFamily="18" charset="0"/>
                <a:cs typeface="Times New Roman" pitchFamily="18" charset="0"/>
              </a:rPr>
              <a:t>En su juventud, trabajando como costurera, se contagió del espíritu independentista de su hermano Bibiano, combatiente del prócer Antonio Nariño. Desde entonces colaboró como mensajera, reclutadora de jóvenes y compradora de armas. Por estos años se enamoró de Alejo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Sebran3" pitchFamily="2" charset="0"/>
                <a:ea typeface="Times New Roman" pitchFamily="18" charset="0"/>
                <a:cs typeface="Times New Roman" pitchFamily="18" charset="0"/>
              </a:rPr>
              <a:t>Sabaraín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Sebran3" pitchFamily="2" charset="0"/>
                <a:ea typeface="Times New Roman" pitchFamily="18" charset="0"/>
                <a:cs typeface="Times New Roman" pitchFamily="18" charset="0"/>
              </a:rPr>
              <a:t>, otro espía de los patriotas.</a:t>
            </a:r>
            <a:b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Sebran3" pitchFamily="2" charset="0"/>
                <a:ea typeface="Times New Roman" pitchFamily="18" charset="0"/>
                <a:cs typeface="Times New Roman" pitchFamily="18" charset="0"/>
              </a:rPr>
            </a:b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Sebran3" pitchFamily="2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Sebran3" pitchFamily="2" charset="0"/>
                <a:ea typeface="Times New Roman" pitchFamily="18" charset="0"/>
                <a:cs typeface="Times New Roman" pitchFamily="18" charset="0"/>
              </a:rPr>
            </a:b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Sebran3" pitchFamily="2" charset="0"/>
                <a:ea typeface="Times New Roman" pitchFamily="18" charset="0"/>
                <a:cs typeface="Times New Roman" pitchFamily="18" charset="0"/>
              </a:rPr>
              <a:t>Lamentablemente, los españoles descubrieron sus actividades y los arrestaron. Un Consejo de Guerra los condenó a muerte.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Sebran3" pitchFamily="2" charset="0"/>
                <a:ea typeface="Times New Roman" pitchFamily="18" charset="0"/>
                <a:cs typeface="Times New Roman" pitchFamily="18" charset="0"/>
              </a:rPr>
              <a:t>Policarpa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Sebran3" pitchFamily="2" charset="0"/>
                <a:ea typeface="Times New Roman" pitchFamily="18" charset="0"/>
                <a:cs typeface="Times New Roman" pitchFamily="18" charset="0"/>
              </a:rPr>
              <a:t> y su novio fueron fusilados en Bogotá el 14 de noviembre de 1817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CCCCCC"/>
                </a:solidFill>
                <a:effectLst/>
                <a:latin typeface="Sebran3" pitchFamily="2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bran3" pitchFamily="2" charset="0"/>
              <a:cs typeface="Arial" pitchFamily="34" charset="0"/>
            </a:endParaRPr>
          </a:p>
        </p:txBody>
      </p:sp>
      <p:pic>
        <p:nvPicPr>
          <p:cNvPr id="3" name="rg_hi" descr="http://t0.gstatic.com/images?q=tbn:ANd9GcRckXyDNW_ic6eM2p3bEa12ESxjKMH4ztuXSTI0Fv-agTaSI7EIAA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1142984"/>
            <a:ext cx="1421379" cy="121834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571604" y="428604"/>
            <a:ext cx="5599161" cy="530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38088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Sebran3" pitchFamily="2" charset="0"/>
                <a:ea typeface="Times New Roman" pitchFamily="18" charset="0"/>
                <a:cs typeface="Times New Roman" pitchFamily="18" charset="0"/>
              </a:rPr>
              <a:t>FRANCISCO DE PAULA SANTANDER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Sebran3" pitchFamily="2" charset="0"/>
              <a:cs typeface="Arial" pitchFamily="34" charset="0"/>
            </a:endParaRPr>
          </a:p>
        </p:txBody>
      </p:sp>
      <p:pic>
        <p:nvPicPr>
          <p:cNvPr id="16385" name="Imagen 5" descr="http://2.bp.blogspot.com/-8asiEuz4gx8/T8N-d6-UlMI/AAAAAAAAR3w/fAv6ex43_UA/s1600/SANTAND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857232"/>
            <a:ext cx="1828799" cy="152841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 rot="10800000" flipV="1">
            <a:off x="357158" y="2445386"/>
            <a:ext cx="8001056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5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Sebran3" pitchFamily="2" charset="0"/>
                <a:ea typeface="Calibri" pitchFamily="34" charset="0"/>
                <a:cs typeface="Times New Roman" pitchFamily="18" charset="0"/>
              </a:rPr>
              <a:t>Francisco de Paula Santander nació en Cúcuta el 2 de abril de 1792. Sus padres fueron Agustín Santander y  Manuela de Omaña. En 1810, cuando terminaba sus estudios de Derecho, estalló la Guerra de Independencia, y se incorporó a las filas patriotas. Desde 1813 combatió junto a Simón Bolívar. En 1819, participó en la decisiva batalla de Boyacá.</a:t>
            </a:r>
            <a:endParaRPr kumimoji="0" lang="es-ES" sz="15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Sebran3" pitchFamily="2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5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Sebran3" pitchFamily="2" charset="0"/>
                <a:ea typeface="Calibri" pitchFamily="34" charset="0"/>
                <a:cs typeface="Times New Roman" pitchFamily="18" charset="0"/>
              </a:rPr>
              <a:t>En 1821, fue elegido vicepresidente de la Gran Colombia, y asumió el gobierno cuando el Libertador se dirigió al Perú para luchar por su independencia.  </a:t>
            </a:r>
            <a:endParaRPr kumimoji="0" lang="es-ES" sz="15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Sebran3" pitchFamily="2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5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Sebran3" pitchFamily="2" charset="0"/>
                <a:ea typeface="Calibri" pitchFamily="34" charset="0"/>
                <a:cs typeface="Times New Roman" pitchFamily="18" charset="0"/>
              </a:rPr>
              <a:t>En 1826, entró en conflicto con Simón Bolívar y, cuando en 1828 éste sufrió un atentado, Santander fue acusado de ser el autor intelectual y fue condenado a muerte. Pero el Libertador le conmutó la pena y lo envió al exilio en Europa. </a:t>
            </a:r>
            <a:endParaRPr kumimoji="0" lang="es-ES" sz="15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Sebran3" pitchFamily="2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5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Sebran3" pitchFamily="2" charset="0"/>
                <a:ea typeface="Calibri" pitchFamily="34" charset="0"/>
                <a:cs typeface="Times New Roman" pitchFamily="18" charset="0"/>
              </a:rPr>
              <a:t>En 1832, Santander fue elegido Presidente de Colombia, por lo que regresó a patria y la gobernó hasta 1837. En sus últimos años fue Senador de la República. Falleció el 6 de mayo de 1840, víctima de una extraña enfermedad.</a:t>
            </a:r>
            <a:endParaRPr kumimoji="0" lang="es-ES" sz="15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Sebran3" pitchFamily="2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571868" y="285728"/>
            <a:ext cx="2356479" cy="592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38088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Sebran3" pitchFamily="2" charset="0"/>
                <a:ea typeface="Times New Roman" pitchFamily="18" charset="0"/>
                <a:cs typeface="Times New Roman" pitchFamily="18" charset="0"/>
              </a:rPr>
              <a:t>CAMILO TORRES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Sebran3" pitchFamily="2" charset="0"/>
              <a:cs typeface="Arial" pitchFamily="34" charset="0"/>
            </a:endParaRPr>
          </a:p>
        </p:txBody>
      </p:sp>
      <p:pic>
        <p:nvPicPr>
          <p:cNvPr id="17409" name="Imagen 50" descr="http://2.bp.blogspot.com/-ll2cUSvuEUI/T8OHT9ObJ5I/AAAAAAAAR38/-pkiUD-bs78/s200/Camilotorr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857232"/>
            <a:ext cx="1214435" cy="14720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 rot="10800000" flipV="1">
            <a:off x="357158" y="2460774"/>
            <a:ext cx="814393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Sebran3" pitchFamily="2" charset="0"/>
                <a:ea typeface="Calibri" pitchFamily="34" charset="0"/>
                <a:cs typeface="Times New Roman" pitchFamily="18" charset="0"/>
              </a:rPr>
              <a:t>Camilo Torres Tenorio nació en Popayán, el 22 de noviembre de 1766. Sus padres fueron Jerónimo de Torres y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Sebran3" pitchFamily="2" charset="0"/>
                <a:ea typeface="Calibri" pitchFamily="34" charset="0"/>
                <a:cs typeface="Times New Roman" pitchFamily="18" charset="0"/>
              </a:rPr>
              <a:t>Maria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Sebran3" pitchFamily="2" charset="0"/>
                <a:ea typeface="Calibri" pitchFamily="34" charset="0"/>
                <a:cs typeface="Times New Roman" pitchFamily="18" charset="0"/>
              </a:rPr>
              <a:t> Tenorio. Estudió y se doctoró en Derecho Canónico. En su juventud se entusiasmó con los ideales de la Revolución Francesa.</a:t>
            </a: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Sebran3" pitchFamily="2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Sebran3" pitchFamily="2" charset="0"/>
                <a:ea typeface="Calibri" pitchFamily="34" charset="0"/>
                <a:cs typeface="Times New Roman" pitchFamily="18" charset="0"/>
              </a:rPr>
              <a:t>Cuando en 1808, Napoleón impuso como Rey de España a su hermano "Pepe Botella", Camilo Torres rechazó tal usurpación y apoyó a la Junta Central de Sevilla. En 1809, escribió el célebre "Memorial de Agravios", donde criticó la discriminación que sufrían los criollos en el acceso a los puestos públicos del Virreinato de Nueva Granada.</a:t>
            </a: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Sebran3" pitchFamily="2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Sebran3" pitchFamily="2" charset="0"/>
                <a:ea typeface="Calibri" pitchFamily="34" charset="0"/>
                <a:cs typeface="Times New Roman" pitchFamily="18" charset="0"/>
              </a:rPr>
              <a:t>El  20 de julio de 1810 participó en el Cabildo que formó la Junta Suprema de Bogotá. De 1812 a 1816 fue  Presidente del Congreso de las Provincias Unidas de Nueva Granada, destacando por su capacidad patriotismo y oratoria. Lamentablemente, en julio de 1816 fue tomado prisionero por las fuerzas del general español Pablo Morillo. Murió fusilado en Bogotá, el 5 de octubre de 1816.</a:t>
            </a: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Sebran3" pitchFamily="2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54</TotalTime>
  <Words>296</Words>
  <Application>Microsoft Office PowerPoint</Application>
  <PresentationFormat>Presentación en pantalla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Claudia</dc:creator>
  <cp:lastModifiedBy>Claudia</cp:lastModifiedBy>
  <cp:revision>6</cp:revision>
  <dcterms:created xsi:type="dcterms:W3CDTF">2012-11-10T18:04:18Z</dcterms:created>
  <dcterms:modified xsi:type="dcterms:W3CDTF">2012-11-10T18:58:45Z</dcterms:modified>
</cp:coreProperties>
</file>