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382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87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732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64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99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7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31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645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34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33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4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776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3539"/>
            <a:ext cx="2160556" cy="215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  Estructura del cuento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dirty="0" smtClean="0"/>
              <a:t>Final</a:t>
            </a:r>
          </a:p>
          <a:p>
            <a:pPr marL="0" indent="0" algn="ctr">
              <a:buNone/>
            </a:pPr>
            <a:endParaRPr lang="es-CO" i="1" dirty="0"/>
          </a:p>
          <a:p>
            <a:pPr marL="0" indent="0" algn="ctr">
              <a:buNone/>
            </a:pPr>
            <a:r>
              <a:rPr lang="es-CO" dirty="0" smtClean="0"/>
              <a:t>El final es la parte del cuento donde la historia termina. (Desenlace)</a:t>
            </a:r>
          </a:p>
          <a:p>
            <a:pPr marL="0" indent="0" algn="ctr">
              <a:buNone/>
            </a:pPr>
            <a:r>
              <a:rPr lang="es-CO" dirty="0" smtClean="0"/>
              <a:t>Ejemplo:</a:t>
            </a:r>
          </a:p>
          <a:p>
            <a:pPr marL="0" indent="0" algn="ctr">
              <a:buNone/>
            </a:pPr>
            <a:r>
              <a:rPr lang="es-CO" dirty="0" smtClean="0"/>
              <a:t>“Y después de todo este peligro, los ositos vivieron felices por siempre”</a:t>
            </a:r>
          </a:p>
        </p:txBody>
      </p:sp>
    </p:spTree>
    <p:extLst>
      <p:ext uri="{BB962C8B-B14F-4D97-AF65-F5344CB8AC3E}">
        <p14:creationId xmlns:p14="http://schemas.microsoft.com/office/powerpoint/2010/main" val="20733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37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Estructura del cuento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Cuento</dc:title>
  <dc:creator>User</dc:creator>
  <cp:lastModifiedBy>User</cp:lastModifiedBy>
  <cp:revision>5</cp:revision>
  <dcterms:created xsi:type="dcterms:W3CDTF">2012-11-21T21:42:04Z</dcterms:created>
  <dcterms:modified xsi:type="dcterms:W3CDTF">2012-11-21T22:10:27Z</dcterms:modified>
</cp:coreProperties>
</file>