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s-P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56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78F1D80E-A673-43CB-BBFC-16DA17517145}" type="datetimeFigureOut">
              <a:rPr lang="es-PA" smtClean="0"/>
              <a:t>08/05/2012</a:t>
            </a:fld>
            <a:endParaRPr lang="es-PA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8F22E6A-52EA-4756-9476-C0F04F8ED366}" type="slidenum">
              <a:rPr lang="es-PA" smtClean="0"/>
              <a:t>‹Nº›</a:t>
            </a:fld>
            <a:endParaRPr lang="es-PA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D80E-A673-43CB-BBFC-16DA17517145}" type="datetimeFigureOut">
              <a:rPr lang="es-PA" smtClean="0"/>
              <a:t>08/05/2012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2E6A-52EA-4756-9476-C0F04F8ED366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D80E-A673-43CB-BBFC-16DA17517145}" type="datetimeFigureOut">
              <a:rPr lang="es-PA" smtClean="0"/>
              <a:t>08/05/2012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2E6A-52EA-4756-9476-C0F04F8ED366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D80E-A673-43CB-BBFC-16DA17517145}" type="datetimeFigureOut">
              <a:rPr lang="es-PA" smtClean="0"/>
              <a:t>08/05/2012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2E6A-52EA-4756-9476-C0F04F8ED366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D80E-A673-43CB-BBFC-16DA17517145}" type="datetimeFigureOut">
              <a:rPr lang="es-PA" smtClean="0"/>
              <a:t>08/05/2012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2E6A-52EA-4756-9476-C0F04F8ED366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D80E-A673-43CB-BBFC-16DA17517145}" type="datetimeFigureOut">
              <a:rPr lang="es-PA" smtClean="0"/>
              <a:t>08/05/2012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2E6A-52EA-4756-9476-C0F04F8ED366}" type="slidenum">
              <a:rPr lang="es-PA" smtClean="0"/>
              <a:t>‹Nº›</a:t>
            </a:fld>
            <a:endParaRPr lang="es-P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D80E-A673-43CB-BBFC-16DA17517145}" type="datetimeFigureOut">
              <a:rPr lang="es-PA" smtClean="0"/>
              <a:t>08/05/2012</a:t>
            </a:fld>
            <a:endParaRPr lang="es-P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2E6A-52EA-4756-9476-C0F04F8ED366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D80E-A673-43CB-BBFC-16DA17517145}" type="datetimeFigureOut">
              <a:rPr lang="es-PA" smtClean="0"/>
              <a:t>08/05/2012</a:t>
            </a:fld>
            <a:endParaRPr lang="es-P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2E6A-52EA-4756-9476-C0F04F8ED366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D80E-A673-43CB-BBFC-16DA17517145}" type="datetimeFigureOut">
              <a:rPr lang="es-PA" smtClean="0"/>
              <a:t>08/05/2012</a:t>
            </a:fld>
            <a:endParaRPr lang="es-P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2E6A-52EA-4756-9476-C0F04F8ED366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D80E-A673-43CB-BBFC-16DA17517145}" type="datetimeFigureOut">
              <a:rPr lang="es-PA" smtClean="0"/>
              <a:t>08/05/2012</a:t>
            </a:fld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2E6A-52EA-4756-9476-C0F04F8ED366}" type="slidenum">
              <a:rPr lang="es-PA" smtClean="0"/>
              <a:t>‹Nº›</a:t>
            </a:fld>
            <a:endParaRPr lang="es-PA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P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D80E-A673-43CB-BBFC-16DA17517145}" type="datetimeFigureOut">
              <a:rPr lang="es-PA" smtClean="0"/>
              <a:t>08/05/2012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2E6A-52EA-4756-9476-C0F04F8ED366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78F1D80E-A673-43CB-BBFC-16DA17517145}" type="datetimeFigureOut">
              <a:rPr lang="es-PA" smtClean="0"/>
              <a:t>08/05/2012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D8F22E6A-52EA-4756-9476-C0F04F8ED366}" type="slidenum">
              <a:rPr lang="es-PA" smtClean="0"/>
              <a:t>‹Nº›</a:t>
            </a:fld>
            <a:endParaRPr lang="es-P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62132" y="2280310"/>
            <a:ext cx="4482832" cy="765612"/>
          </a:xfrm>
        </p:spPr>
        <p:txBody>
          <a:bodyPr>
            <a:normAutofit/>
          </a:bodyPr>
          <a:lstStyle/>
          <a:p>
            <a:r>
              <a:rPr lang="es-PA" sz="3200" b="1" dirty="0" smtClean="0">
                <a:solidFill>
                  <a:schemeClr val="accent1">
                    <a:lumMod val="50000"/>
                  </a:schemeClr>
                </a:solidFill>
              </a:rPr>
              <a:t>SCT CONSULTORES</a:t>
            </a:r>
            <a:endParaRPr lang="es-PA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118837" y="5157192"/>
            <a:ext cx="5040560" cy="576064"/>
          </a:xfrm>
        </p:spPr>
        <p:txBody>
          <a:bodyPr>
            <a:normAutofit/>
          </a:bodyPr>
          <a:lstStyle/>
          <a:p>
            <a:r>
              <a:rPr lang="es-PA" sz="2000" b="1" dirty="0" smtClean="0">
                <a:solidFill>
                  <a:schemeClr val="tx1"/>
                </a:solidFill>
              </a:rPr>
              <a:t>Soluciones Integrales para Fincas</a:t>
            </a:r>
            <a:endParaRPr lang="es-PA" sz="20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E:\Material de Clases de Maestria 2012\MICRO CLASE-SALVADOR\Collage 2 para subir a plataforma mmmyp Ing. Loo junio 2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245" y="2564904"/>
            <a:ext cx="4270377" cy="30502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073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PA" dirty="0" smtClean="0"/>
              <a:t>Material Genético de Alto Nivel Para su hato Lechero</a:t>
            </a:r>
            <a:endParaRPr lang="es-PA" dirty="0"/>
          </a:p>
        </p:txBody>
      </p:sp>
      <p:pic>
        <p:nvPicPr>
          <p:cNvPr id="4" name="VikingGenetics   D Dundee progeny group AgroNord Show 2012[2]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0313" y="2324100"/>
            <a:ext cx="6402387" cy="3508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45458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2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PA" dirty="0" smtClean="0"/>
              <a:t>Sistemas de transportación de agua a bebederos en cuadras con Pastoreo</a:t>
            </a:r>
            <a:endParaRPr lang="es-PA" dirty="0"/>
          </a:p>
        </p:txBody>
      </p:sp>
      <p:pic>
        <p:nvPicPr>
          <p:cNvPr id="4" name="Termofucion de tuberias en fincas Ing. Salvador Cummings Tapia 7 julio 2012 mejorada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7625" y="2324100"/>
            <a:ext cx="6227763" cy="3508375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9910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PA" dirty="0" smtClean="0"/>
              <a:t>Transportación de agua a Bebederos</a:t>
            </a:r>
            <a:endParaRPr lang="es-PA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30941"/>
            <a:ext cx="2724580" cy="20434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0" name="Picture 2" descr="C:\Users\SALVADOR CUMMINGS\Documents\Todos los archivos que estaban en el escritorio julio 2012\Proyecto repolen Pedro diaz visita vikingcosta rica 2-5julio2012\100_33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28800"/>
            <a:ext cx="3177753" cy="2383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ALVADOR CUMMINGS\Documents\Todos los archivos que estaban en el escritorio julio 2012\Proyecto repolen Pedro diaz visita vikingcosta rica 2-5julio2012\100_33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620" y="4365104"/>
            <a:ext cx="2416968" cy="1812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023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027664"/>
            <a:ext cx="8280920" cy="1143000"/>
          </a:xfrm>
        </p:spPr>
        <p:txBody>
          <a:bodyPr>
            <a:normAutofit/>
          </a:bodyPr>
          <a:lstStyle/>
          <a:p>
            <a:r>
              <a:rPr lang="es-PA" sz="3200" b="1" dirty="0" smtClean="0"/>
              <a:t>ELABORACION DE SILOS DE MAIZ PARA ALIMENTACION</a:t>
            </a:r>
            <a:endParaRPr lang="es-PA" sz="3200" b="1" dirty="0"/>
          </a:p>
        </p:txBody>
      </p:sp>
      <p:pic>
        <p:nvPicPr>
          <p:cNvPr id="3074" name="Picture 2" descr="F:\DCIM\1KC310\001_3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76872"/>
            <a:ext cx="3134527" cy="23508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DCIM\1KC310\001_34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304" y="2095642"/>
            <a:ext cx="4545937" cy="3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677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908720"/>
            <a:ext cx="8352928" cy="613872"/>
          </a:xfrm>
        </p:spPr>
        <p:txBody>
          <a:bodyPr>
            <a:normAutofit/>
          </a:bodyPr>
          <a:lstStyle/>
          <a:p>
            <a:r>
              <a:rPr lang="es-PA" sz="3200" b="1" dirty="0" smtClean="0"/>
              <a:t>Tanques de Refrigeración para Leche</a:t>
            </a:r>
            <a:endParaRPr lang="es-PA" sz="3200" b="1" dirty="0"/>
          </a:p>
        </p:txBody>
      </p:sp>
      <p:pic>
        <p:nvPicPr>
          <p:cNvPr id="4" name="Serap Tanques y Sistemas de Enfriamiento de Lech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3728" y="1844824"/>
            <a:ext cx="4678363" cy="3508375"/>
          </a:xfrm>
          <a:prstGeom prst="roundRect">
            <a:avLst>
              <a:gd name="adj" fmla="val 5783"/>
            </a:avLst>
          </a:prstGeom>
          <a:ln>
            <a:noFill/>
          </a:ln>
          <a:effectLst/>
          <a:scene3d>
            <a:camera prst="perspectiveRelaxed" fov="3600000">
              <a:rot lat="21000000" lon="1140000" rev="21240000"/>
            </a:camera>
            <a:lightRig rig="twoPt" dir="t">
              <a:rot lat="0" lon="0" rev="10200000"/>
            </a:lightRig>
          </a:scene3d>
          <a:sp3d contourW="6350">
            <a:bevelT w="165100" h="317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28249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54538" y="764704"/>
            <a:ext cx="8136904" cy="1450584"/>
          </a:xfrm>
        </p:spPr>
        <p:txBody>
          <a:bodyPr>
            <a:noAutofit/>
          </a:bodyPr>
          <a:lstStyle/>
          <a:p>
            <a:r>
              <a:rPr lang="es-PA" sz="3600" b="1" dirty="0" smtClean="0"/>
              <a:t>Control con Monitoreo  para Roedores</a:t>
            </a:r>
            <a:endParaRPr lang="es-PA" sz="3600" b="1" dirty="0"/>
          </a:p>
        </p:txBody>
      </p:sp>
      <p:pic>
        <p:nvPicPr>
          <p:cNvPr id="4098" name="Picture 2" descr="C:\Users\SALVADOR CUMMINGS\Documents\Todos los archivos que estaban en el escritorio julio 2012\temas de fumigacion y fotos 2006\fotos familia y terminix 2006\S302092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48880"/>
            <a:ext cx="3566575" cy="26749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ALVADOR CUMMINGS\Documents\Todos los archivos que estaban en el escritorio julio 2012\temas de fumigacion y fotos 2006\fotos familia y terminix 2006\S30209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90" y="3212976"/>
            <a:ext cx="3775968" cy="28319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10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40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07579" y="1556792"/>
            <a:ext cx="6192688" cy="854968"/>
          </a:xfrm>
        </p:spPr>
        <p:txBody>
          <a:bodyPr/>
          <a:lstStyle/>
          <a:p>
            <a:r>
              <a:rPr lang="es-PA" b="1" i="1" dirty="0" smtClean="0"/>
              <a:t>MUCHAS GRACIAS !</a:t>
            </a:r>
            <a:endParaRPr lang="es-PA" b="1" i="1" dirty="0"/>
          </a:p>
        </p:txBody>
      </p:sp>
      <p:pic>
        <p:nvPicPr>
          <p:cNvPr id="5122" name="Picture 2" descr="F:\DCIM\1KC310\001_34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174295"/>
            <a:ext cx="3928343" cy="294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697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50</TotalTime>
  <Words>51</Words>
  <Application>Microsoft Office PowerPoint</Application>
  <PresentationFormat>Presentación en pantalla (4:3)</PresentationFormat>
  <Paragraphs>9</Paragraphs>
  <Slides>8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9" baseType="lpstr">
      <vt:lpstr>Austin</vt:lpstr>
      <vt:lpstr>SCT CONSULTORES</vt:lpstr>
      <vt:lpstr>Material Genético de Alto Nivel Para su hato Lechero</vt:lpstr>
      <vt:lpstr>Sistemas de transportación de agua a bebederos en cuadras con Pastoreo</vt:lpstr>
      <vt:lpstr>Transportación de agua a Bebederos</vt:lpstr>
      <vt:lpstr>ELABORACION DE SILOS DE MAIZ PARA ALIMENTACION</vt:lpstr>
      <vt:lpstr>Tanques de Refrigeración para Leche</vt:lpstr>
      <vt:lpstr>Control con Monitoreo  para Roedores</vt:lpstr>
      <vt:lpstr>MUCHAS GRACIAS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SCT CONSULTORES</dc:title>
  <dc:creator>SALVADOR CUMMINGS</dc:creator>
  <cp:lastModifiedBy>SALVADOR CUMMINGS</cp:lastModifiedBy>
  <cp:revision>5</cp:revision>
  <dcterms:created xsi:type="dcterms:W3CDTF">2012-08-05T11:18:52Z</dcterms:created>
  <dcterms:modified xsi:type="dcterms:W3CDTF">2012-08-05T12:09:41Z</dcterms:modified>
</cp:coreProperties>
</file>