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s-P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A816-7499-43C4-970B-7638CD04BB12}" type="datetimeFigureOut">
              <a:rPr lang="es-PA" smtClean="0"/>
              <a:t>09/27/2012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5328C-4D0C-4D05-9C90-F8D44D24117C}" type="slidenum">
              <a:rPr lang="es-PA" smtClean="0"/>
              <a:t>‹Nº›</a:t>
            </a:fld>
            <a:endParaRPr 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F:\DCIM\1KC310\001_343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58953"/>
            <a:ext cx="2204827" cy="15968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Más"/>
          <p:cNvSpPr/>
          <p:nvPr/>
        </p:nvSpPr>
        <p:spPr>
          <a:xfrm>
            <a:off x="2659795" y="1407855"/>
            <a:ext cx="457200" cy="629571"/>
          </a:xfrm>
          <a:prstGeom prst="mathPlus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sz="1000" dirty="0">
              <a:solidFill>
                <a:schemeClr val="bg1"/>
              </a:solidFill>
            </a:endParaRPr>
          </a:p>
        </p:txBody>
      </p:sp>
      <p:pic>
        <p:nvPicPr>
          <p:cNvPr id="6" name="5 Imagen" descr="http://t0.gstatic.com/images?q=tbn:ANd9GcRGtJX9OejZWSACIVFkqXFpGcOBbpTQEowVatkDTQN2NcxDjVh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804912"/>
            <a:ext cx="2448272" cy="17222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7 Igual que"/>
          <p:cNvSpPr/>
          <p:nvPr/>
        </p:nvSpPr>
        <p:spPr>
          <a:xfrm>
            <a:off x="5934722" y="1562073"/>
            <a:ext cx="653501" cy="567781"/>
          </a:xfrm>
          <a:prstGeom prst="mathEqua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sz="1000" dirty="0">
              <a:solidFill>
                <a:schemeClr val="tx1"/>
              </a:solidFill>
            </a:endParaRPr>
          </a:p>
        </p:txBody>
      </p:sp>
      <p:pic>
        <p:nvPicPr>
          <p:cNvPr id="9" name="8 Imagen" descr="http://us.cdn2.123rf.com/168nwm/tassel78/tassel781201/tassel78120100017/11980952-moneda-de-oro-con-el-signo-de-dolar-ilustracion-sobre-fondo-blanco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048403"/>
            <a:ext cx="1595120" cy="15951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pic>
        <p:nvPicPr>
          <p:cNvPr id="10" name="9 Imagen" descr="F:\DCIM\1KC310\001_3436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99980"/>
            <a:ext cx="2016224" cy="15041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10 Más"/>
          <p:cNvSpPr/>
          <p:nvPr/>
        </p:nvSpPr>
        <p:spPr>
          <a:xfrm>
            <a:off x="2314710" y="3668770"/>
            <a:ext cx="457200" cy="629571"/>
          </a:xfrm>
          <a:prstGeom prst="mathPlus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sz="1000" dirty="0">
              <a:solidFill>
                <a:schemeClr val="bg1"/>
              </a:solidFill>
            </a:endParaRPr>
          </a:p>
        </p:txBody>
      </p:sp>
      <p:pic>
        <p:nvPicPr>
          <p:cNvPr id="12" name="11 Imagen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395" y="3079948"/>
            <a:ext cx="2016224" cy="18072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12 Igual que"/>
          <p:cNvSpPr/>
          <p:nvPr/>
        </p:nvSpPr>
        <p:spPr>
          <a:xfrm>
            <a:off x="4952564" y="3699665"/>
            <a:ext cx="653501" cy="567781"/>
          </a:xfrm>
          <a:prstGeom prst="mathEqua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 sz="1000" dirty="0">
              <a:solidFill>
                <a:schemeClr val="tx1"/>
              </a:solidFill>
            </a:endParaRPr>
          </a:p>
        </p:txBody>
      </p:sp>
      <p:pic>
        <p:nvPicPr>
          <p:cNvPr id="14" name="13 Imagen" descr="http://t3.gstatic.com/images?q=tbn:ANd9GcT3ijEPk7kdUdpMppcO9GcPEvY0SQBGBSv4xu2r2a5lKlyKQNdi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855" y="3299977"/>
            <a:ext cx="1562735" cy="13671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14 Imagen" descr="http://t2.gstatic.com/images?q=tbn:ANd9GcTrEw5GanRxgtTKxohwYgBnUKw9X2F7I73izKdd0ys9Nc1diIEH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060" y="3190757"/>
            <a:ext cx="1498600" cy="1476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15 CuadroTexto"/>
          <p:cNvSpPr txBox="1"/>
          <p:nvPr/>
        </p:nvSpPr>
        <p:spPr>
          <a:xfrm>
            <a:off x="480106" y="5301208"/>
            <a:ext cx="834555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PA" sz="2400" dirty="0" smtClean="0">
                <a:solidFill>
                  <a:schemeClr val="bg1"/>
                </a:solidFill>
              </a:rPr>
              <a:t>Prototipos de Etiqueta para el producto-Camiseta y calcomanía</a:t>
            </a:r>
            <a:endParaRPr lang="es-P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471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ria comercial">
  <a:themeElements>
    <a:clrScheme name="feria comercial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feria comer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ria comercial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TC101859861[[fn=Feria comercial]]</Template>
  <TotalTime>24</TotalTime>
  <Words>8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feria comercial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SALVADOR CUMMINGS</dc:creator>
  <cp:lastModifiedBy>SALVADOR CUMMINGS</cp:lastModifiedBy>
  <cp:revision>3</cp:revision>
  <dcterms:created xsi:type="dcterms:W3CDTF">2012-09-27T17:10:24Z</dcterms:created>
  <dcterms:modified xsi:type="dcterms:W3CDTF">2012-09-27T17:35:04Z</dcterms:modified>
</cp:coreProperties>
</file>