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38E1A69-D0CC-4897-883B-E28EE6E673D8}" type="datetimeFigureOut">
              <a:rPr lang="es-PA" smtClean="0"/>
              <a:t>11/26/2012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56F1C9B-6750-4AB0-B7CD-59ED550A43ED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2426" y="3861048"/>
            <a:ext cx="8324030" cy="2520280"/>
          </a:xfrm>
        </p:spPr>
        <p:txBody>
          <a:bodyPr>
            <a:normAutofit/>
          </a:bodyPr>
          <a:lstStyle/>
          <a:p>
            <a:pPr algn="ctr"/>
            <a:r>
              <a:rPr lang="es-PA" dirty="0" smtClean="0"/>
              <a:t>TEMA</a:t>
            </a:r>
          </a:p>
          <a:p>
            <a:pPr algn="ctr"/>
            <a:r>
              <a:rPr lang="es-PA" dirty="0" smtClean="0"/>
              <a:t>SINTESIS NATIVOS E INMIGRANTES DIGITALES</a:t>
            </a:r>
          </a:p>
          <a:p>
            <a:pPr algn="ctr"/>
            <a:r>
              <a:rPr lang="es-PA" dirty="0" smtClean="0"/>
              <a:t>POR</a:t>
            </a:r>
          </a:p>
          <a:p>
            <a:pPr algn="ctr"/>
            <a:r>
              <a:rPr lang="es-PA" dirty="0" smtClean="0"/>
              <a:t>PAOLA A. HERRERA GOFF</a:t>
            </a:r>
          </a:p>
          <a:p>
            <a:pPr algn="ctr"/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426" y="332656"/>
            <a:ext cx="839603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/>
            </a:r>
            <a:br>
              <a:rPr lang="es-PA" sz="2400" dirty="0"/>
            </a:br>
            <a:r>
              <a:rPr lang="es-PA" sz="2400" dirty="0">
                <a:gradFill>
                  <a:gsLst>
                    <a:gs pos="0">
                      <a:srgbClr val="FFFFFF">
                        <a:alpha val="92000"/>
                      </a:srgbClr>
                    </a:gs>
                    <a:gs pos="45000">
                      <a:srgbClr val="FFFFFF">
                        <a:alpha val="51000"/>
                      </a:srgbClr>
                    </a:gs>
                    <a:gs pos="100000">
                      <a:srgbClr val="FFFFFF"/>
                    </a:gs>
                  </a:gsLst>
                  <a:lin ang="3600000" scaled="0"/>
                </a:gradFill>
              </a:rPr>
              <a:t/>
            </a:r>
            <a:br>
              <a:rPr lang="es-PA" sz="2400" dirty="0">
                <a:gradFill>
                  <a:gsLst>
                    <a:gs pos="0">
                      <a:srgbClr val="FFFFFF">
                        <a:alpha val="92000"/>
                      </a:srgbClr>
                    </a:gs>
                    <a:gs pos="45000">
                      <a:srgbClr val="FFFFFF">
                        <a:alpha val="51000"/>
                      </a:srgbClr>
                    </a:gs>
                    <a:gs pos="100000">
                      <a:srgbClr val="FFFFFF"/>
                    </a:gs>
                  </a:gsLst>
                  <a:lin ang="3600000" scaled="0"/>
                </a:gradFill>
              </a:rPr>
            </a:br>
            <a:r>
              <a:rPr lang="es-PA" sz="2400" dirty="0" smtClean="0"/>
              <a:t/>
            </a:r>
            <a:br>
              <a:rPr lang="es-PA" sz="2400" dirty="0" smtClean="0"/>
            </a:br>
            <a:endParaRPr lang="es-PA" sz="2400" dirty="0"/>
          </a:p>
        </p:txBody>
      </p:sp>
      <p:sp>
        <p:nvSpPr>
          <p:cNvPr id="4" name="3 Rectángulo"/>
          <p:cNvSpPr/>
          <p:nvPr/>
        </p:nvSpPr>
        <p:spPr>
          <a:xfrm>
            <a:off x="179512" y="59916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dirty="0" smtClean="0"/>
              <a:t>UNIVERSIDAD TECNOLÓGICA OTEIMA</a:t>
            </a:r>
            <a:br>
              <a:rPr lang="es-PA" dirty="0" smtClean="0"/>
            </a:br>
            <a:r>
              <a:rPr lang="es-PA" dirty="0" smtClean="0"/>
              <a:t>TECNOLOGÍAS DE INFORMACIÓN Y COMUNICACIONES APLICADAS EN EL NIVEL MEDIO SUPERIOR</a:t>
            </a:r>
            <a:br>
              <a:rPr lang="es-PA" dirty="0" smtClean="0"/>
            </a:br>
            <a:endParaRPr lang="es-P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89" y="1916832"/>
            <a:ext cx="3496989" cy="185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5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352426" y="1340768"/>
            <a:ext cx="2923430" cy="631859"/>
          </a:xfrm>
        </p:spPr>
        <p:txBody>
          <a:bodyPr>
            <a:normAutofit fontScale="92500"/>
          </a:bodyPr>
          <a:lstStyle/>
          <a:p>
            <a:r>
              <a:rPr lang="es-PA" dirty="0" smtClean="0"/>
              <a:t>INMIGRANTES DIGITALES </a:t>
            </a:r>
            <a:endParaRPr lang="es-PA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15"/>
          </p:nvPr>
        </p:nvSpPr>
        <p:spPr>
          <a:xfrm>
            <a:off x="4900613" y="1340768"/>
            <a:ext cx="2479699" cy="631859"/>
          </a:xfrm>
        </p:spPr>
        <p:txBody>
          <a:bodyPr/>
          <a:lstStyle/>
          <a:p>
            <a:r>
              <a:rPr lang="es-PA" dirty="0" smtClean="0"/>
              <a:t>NATIVOS DIGITALES</a:t>
            </a:r>
            <a:endParaRPr lang="es-PA" dirty="0"/>
          </a:p>
          <a:p>
            <a:endParaRPr lang="es-PA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444165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Estudiantes de hoy.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N- GEN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Generación en red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Nativos de la lengua digital.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Nacieron… juegos, internet, videos…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Reciben información realmente rápida.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Le gustan los procesos y multitareas paralelos.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Prefieren gráficos antes que textos.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Hipertextos.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Funcionan mejor si trabajan en red.</a:t>
            </a:r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444165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No nacimos en el mundo digital.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Sostenemos un pie en el pasado.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Aprendemos unos más que otros a adaptarnos.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Tenemos adaptaciones a la mayoría de los aspectos digitales.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Nosotros primero navegamos para buscar una información.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Leemos un manual de un programa para utilizarlo después.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Los instructores tenemos una lengua anticuada (pre- digital)</a:t>
            </a:r>
            <a:endParaRPr lang="es-PA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752128"/>
          </a:xfrm>
        </p:spPr>
        <p:txBody>
          <a:bodyPr/>
          <a:lstStyle/>
          <a:p>
            <a:r>
              <a:rPr lang="es-PA" dirty="0" smtClean="0"/>
              <a:t>NATIVOS E INMIGRANTES DIGITALES</a:t>
            </a:r>
            <a:endParaRPr lang="es-P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0738"/>
            <a:ext cx="1224136" cy="93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51646"/>
            <a:ext cx="1084151" cy="10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352426" y="1196752"/>
            <a:ext cx="2851422" cy="775875"/>
          </a:xfrm>
        </p:spPr>
        <p:txBody>
          <a:bodyPr>
            <a:normAutofit/>
          </a:bodyPr>
          <a:lstStyle/>
          <a:p>
            <a:r>
              <a:rPr lang="es-PA" sz="1900" dirty="0"/>
              <a:t>INMIGRANTES DIGITALES </a:t>
            </a:r>
          </a:p>
          <a:p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5"/>
          </p:nvPr>
        </p:nvSpPr>
        <p:spPr>
          <a:xfrm>
            <a:off x="4900613" y="1196752"/>
            <a:ext cx="2407691" cy="775875"/>
          </a:xfrm>
        </p:spPr>
        <p:txBody>
          <a:bodyPr/>
          <a:lstStyle/>
          <a:p>
            <a:r>
              <a:rPr lang="es-PA" dirty="0"/>
              <a:t>NATIVOS DIGITALES</a:t>
            </a:r>
          </a:p>
          <a:p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177736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Eligen jugar que trabajar.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Aprenden viendo TV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PA" dirty="0" smtClean="0"/>
              <a:t>Aprenden escuchando música.</a:t>
            </a:r>
          </a:p>
          <a:p>
            <a:pPr marL="285750" indent="-285750">
              <a:buFont typeface="Wingdings" pitchFamily="2" charset="2"/>
              <a:buChar char="v"/>
            </a:pPr>
            <a:endParaRPr lang="es-PA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278547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Eligen enseñar lentamente, paso a paso.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Enseñar una cosa a la vez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Los educadores inmigrantes digitales reniegan.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El aprendizaje no puede ser diversión.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A" dirty="0" smtClean="0"/>
              <a:t>El inmigrante digital con frecuencia dice: consiguió mi e-mail,” llámeme”.</a:t>
            </a:r>
            <a:endParaRPr lang="es-PA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24030" cy="752128"/>
          </a:xfrm>
        </p:spPr>
        <p:txBody>
          <a:bodyPr>
            <a:normAutofit/>
          </a:bodyPr>
          <a:lstStyle/>
          <a:p>
            <a:r>
              <a:rPr lang="es-PA" dirty="0"/>
              <a:t>NATIVOS E INMIGRANTES DIGITALES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360">
            <a:off x="5000480" y="3838449"/>
            <a:ext cx="319470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04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0014" cy="752128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EDUCADORES INMIGRANTES DIGITALES</a:t>
            </a:r>
            <a:endParaRPr lang="es-PA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PA" sz="1800" b="1" i="0" dirty="0" smtClean="0"/>
              <a:t>METODOLOGÍA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PA" dirty="0" smtClean="0"/>
              <a:t>Comunicarnos en la lengua y estilo de sus estudiantes.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PA" dirty="0" smtClean="0"/>
              <a:t>Significa ir más rápido, sin olvidar lo importante.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PA" dirty="0" smtClean="0"/>
              <a:t>Profundizar más pero en paralelo.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PA" dirty="0" smtClean="0"/>
              <a:t>Acceder bajo el azar.</a:t>
            </a:r>
            <a:endParaRPr lang="es-P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3810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824136"/>
          </a:xfrm>
        </p:spPr>
        <p:txBody>
          <a:bodyPr>
            <a:normAutofit/>
          </a:bodyPr>
          <a:lstStyle/>
          <a:p>
            <a:r>
              <a:rPr lang="es-PA" sz="3600" dirty="0"/>
              <a:t>EDUCADORES INMIGRANTES DIGITALES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4918288"/>
          </a:xfrm>
        </p:spPr>
        <p:txBody>
          <a:bodyPr>
            <a:normAutofit lnSpcReduction="10000"/>
          </a:bodyPr>
          <a:lstStyle/>
          <a:p>
            <a:r>
              <a:rPr lang="es-PA" sz="1800" b="1" dirty="0" smtClean="0"/>
              <a:t>CONTENIDO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PA" dirty="0" smtClean="0"/>
              <a:t>De herencia:</a:t>
            </a:r>
          </a:p>
          <a:p>
            <a:pPr marL="974725" lvl="4" indent="-285750">
              <a:buFont typeface="Wingdings" pitchFamily="2" charset="2"/>
              <a:buChar char="§"/>
            </a:pPr>
            <a:r>
              <a:rPr lang="es-PA" dirty="0" smtClean="0"/>
              <a:t>Lectura</a:t>
            </a:r>
          </a:p>
          <a:p>
            <a:pPr marL="974725" lvl="4" indent="-285750">
              <a:buFont typeface="Wingdings" pitchFamily="2" charset="2"/>
              <a:buChar char="§"/>
            </a:pPr>
            <a:r>
              <a:rPr lang="es-PA" dirty="0" smtClean="0"/>
              <a:t>Escritura</a:t>
            </a:r>
          </a:p>
          <a:p>
            <a:pPr marL="974725" lvl="4" indent="-285750">
              <a:buFont typeface="Wingdings" pitchFamily="2" charset="2"/>
              <a:buChar char="§"/>
            </a:pPr>
            <a:r>
              <a:rPr lang="es-PA" dirty="0" smtClean="0"/>
              <a:t>Matemática</a:t>
            </a:r>
          </a:p>
          <a:p>
            <a:pPr marL="974725" lvl="4" indent="-285750">
              <a:buFont typeface="Wingdings" pitchFamily="2" charset="2"/>
              <a:buChar char="§"/>
            </a:pPr>
            <a:r>
              <a:rPr lang="es-PA" dirty="0" smtClean="0"/>
              <a:t>Pensamiento lógico</a:t>
            </a:r>
          </a:p>
          <a:p>
            <a:pPr marL="974725" lvl="4" indent="-285750">
              <a:buFont typeface="Wingdings" pitchFamily="2" charset="2"/>
              <a:buChar char="§"/>
            </a:pPr>
            <a:r>
              <a:rPr lang="es-PA" dirty="0" smtClean="0"/>
              <a:t>Ideas de pasado</a:t>
            </a:r>
          </a:p>
          <a:p>
            <a:pPr marL="974725" lvl="4" indent="-285750">
              <a:buFont typeface="Wingdings" pitchFamily="2" charset="2"/>
              <a:buChar char="§"/>
            </a:pPr>
            <a:r>
              <a:rPr lang="es-PA" dirty="0" smtClean="0"/>
              <a:t>Plan de estudio tradicional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PA" dirty="0" smtClean="0"/>
              <a:t>De Futuro:</a:t>
            </a:r>
          </a:p>
          <a:p>
            <a:pPr marL="974725" lvl="4" indent="-285750">
              <a:buFont typeface="Courier New" pitchFamily="49" charset="0"/>
              <a:buChar char="o"/>
            </a:pPr>
            <a:r>
              <a:rPr lang="es-PA" dirty="0" smtClean="0"/>
              <a:t>Software   -    Hardware</a:t>
            </a:r>
          </a:p>
          <a:p>
            <a:pPr marL="974725" lvl="4" indent="-285750">
              <a:buFont typeface="Courier New" pitchFamily="49" charset="0"/>
              <a:buChar char="o"/>
            </a:pPr>
            <a:r>
              <a:rPr lang="es-PA" dirty="0" smtClean="0"/>
              <a:t>Robótica      - Nanotecnología</a:t>
            </a:r>
          </a:p>
          <a:p>
            <a:pPr marL="974725" lvl="4" indent="-285750">
              <a:buFont typeface="Courier New" pitchFamily="49" charset="0"/>
              <a:buChar char="o"/>
            </a:pPr>
            <a:r>
              <a:rPr lang="es-PA" dirty="0" smtClean="0"/>
              <a:t>Genomas</a:t>
            </a:r>
          </a:p>
          <a:p>
            <a:pPr lvl="4" indent="0">
              <a:buNone/>
            </a:pPr>
            <a:endParaRPr lang="es-PA" dirty="0" smtClean="0"/>
          </a:p>
          <a:p>
            <a:pPr lvl="4" indent="0">
              <a:buNone/>
            </a:pPr>
            <a:endParaRPr lang="es-PA" dirty="0" smtClean="0"/>
          </a:p>
          <a:p>
            <a:pPr marL="974725" lvl="4" indent="-285750">
              <a:buFont typeface="Courier New" pitchFamily="49" charset="0"/>
              <a:buChar char="o"/>
            </a:pPr>
            <a:r>
              <a:rPr lang="es-PA" dirty="0" smtClean="0"/>
              <a:t>También: ética, política, sociología, idiomas, entre otros.</a:t>
            </a:r>
            <a:endParaRPr lang="es-P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048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18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 rot="20825276">
            <a:off x="335114" y="806299"/>
            <a:ext cx="6264696" cy="812613"/>
          </a:xfrm>
        </p:spPr>
        <p:txBody>
          <a:bodyPr/>
          <a:lstStyle/>
          <a:p>
            <a:pPr algn="ctr"/>
            <a:r>
              <a:rPr lang="es-PA" b="1" dirty="0" smtClean="0"/>
              <a:t>“ Nuevas maneras con que aprende las viejas materias”.</a:t>
            </a:r>
            <a:endParaRPr lang="es-P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34" y="2636912"/>
            <a:ext cx="4824536" cy="32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4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6587">
            <a:off x="1853446" y="3962918"/>
            <a:ext cx="5954056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3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78</TotalTime>
  <Words>282</Words>
  <Application>Microsoft Office PowerPoint</Application>
  <PresentationFormat>Presentación en pantalla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Mylar</vt:lpstr>
      <vt:lpstr>                        </vt:lpstr>
      <vt:lpstr>NATIVOS E INMIGRANTES DIGITALES</vt:lpstr>
      <vt:lpstr>NATIVOS E INMIGRANTES DIGITALES</vt:lpstr>
      <vt:lpstr>EDUCADORES INMIGRANTES DIGITALES</vt:lpstr>
      <vt:lpstr>EDUCADORES INMIGRANTES DIGITALES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TECNOLÓGICA OTEIMA TECNOLOGÍAS DE INFORMACIÓN Y COMUNICACIONES APLICADAS EN EL NIVEL MEDIO SUPERIOR</dc:title>
  <dc:creator>Paola</dc:creator>
  <cp:lastModifiedBy>Paola</cp:lastModifiedBy>
  <cp:revision>8</cp:revision>
  <dcterms:created xsi:type="dcterms:W3CDTF">2012-11-26T14:12:08Z</dcterms:created>
  <dcterms:modified xsi:type="dcterms:W3CDTF">2012-11-26T15:31:08Z</dcterms:modified>
</cp:coreProperties>
</file>