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C33471C-85F7-4418-BCDD-B462047AA3D7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F535F54-1DD6-4E23-9769-12D0BD413481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CSlwJDHXy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ING. YHEIZZI CABALLERO J. </a:t>
            </a:r>
            <a:endParaRPr lang="en-US" sz="28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5400" dirty="0" smtClean="0">
                <a:solidFill>
                  <a:srgbClr val="CC0066"/>
                </a:solidFill>
              </a:rPr>
              <a:t>PRODUCCIÓN GANADERA </a:t>
            </a:r>
            <a:endParaRPr lang="en-US" sz="54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Inconvenientes de la ganadería intensiva</a:t>
            </a:r>
            <a:r>
              <a:rPr lang="es-MX" dirty="0" smtClean="0"/>
              <a:t>:</a:t>
            </a:r>
            <a:br>
              <a:rPr lang="es-MX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41148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'Gran consumo de energía', generalmente de procedencia energía fósil, en ocasiones hasta 20 kilojulios por kilojulio en el alimento obtenido. 1jule o julio es = 0.24 calorías</a:t>
            </a:r>
          </a:p>
          <a:p>
            <a:pPr algn="just"/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'Extremadamente contaminantes', debido al acúmulo de enormes masas de deyecciones, que no pueden ser recicladas en los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agrosistemas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convencionales y que provocan la contaminación atmosférica, del contaminación del suelo y de las aguas con metales pesados, fármacos etc.</a:t>
            </a:r>
          </a:p>
          <a:p>
            <a:pPr algn="just"/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'Efímero': La ganadería intensiva no es perdurable, es decir no puede mantenerse indefinidamente en el tiempo o es 'insostenible'.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28"/>
            <a:ext cx="914400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1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C0066"/>
                </a:solidFill>
              </a:rPr>
              <a:t>                Cierro </a:t>
            </a:r>
            <a:r>
              <a:rPr lang="es-MX" dirty="0" smtClean="0">
                <a:solidFill>
                  <a:srgbClr val="CC0066"/>
                </a:solidFill>
              </a:rPr>
              <a:t>con una frase 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214562"/>
            <a:ext cx="4133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988840"/>
            <a:ext cx="7924800" cy="1143000"/>
          </a:xfrm>
        </p:spPr>
        <p:txBody>
          <a:bodyPr/>
          <a:lstStyle/>
          <a:p>
            <a:pPr algn="ctr"/>
            <a:r>
              <a:rPr lang="es-MX" b="1" i="1" dirty="0">
                <a:latin typeface="Bradley Hand ITC" pitchFamily="66" charset="0"/>
              </a:rPr>
              <a:t>Las CRISIS, no son positivas ni negativas. Lo positivo o negativo es la actitud que tomo ante la CRISIS.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609600" y="2924944"/>
            <a:ext cx="7924800" cy="4114800"/>
          </a:xfrm>
        </p:spPr>
        <p:txBody>
          <a:bodyPr/>
          <a:lstStyle/>
          <a:p>
            <a:r>
              <a:rPr lang="es-MX" sz="3200" b="1" cap="all" spc="50" dirty="0">
                <a:solidFill>
                  <a:srgbClr val="FFFFFF"/>
                </a:solidFill>
                <a:ea typeface="+mj-ea"/>
                <a:cs typeface="+mj-cs"/>
              </a:rPr>
              <a:t>“Cuando el viento de cambio sopla algunos construyen refugios y se ponen a salvo.... Otros construyen molinos y se hacen ricos”.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642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TIPOS DE GANADERIA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GANADERÍA</a:t>
            </a:r>
            <a:endParaRPr lang="en-US" sz="66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05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0652"/>
            <a:ext cx="1890911" cy="1416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116810"/>
          </a:xfrm>
        </p:spPr>
        <p:txBody>
          <a:bodyPr>
            <a:normAutofit/>
          </a:bodyPr>
          <a:lstStyle/>
          <a:p>
            <a:endParaRPr lang="es-MX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Los sistemas extensivos, tradicionales o convencionales de producción animal se caracterizan esencialmente por formar parte de un ecosistema natural modificado por el hombre, es decir, un </a:t>
            </a:r>
            <a:r>
              <a:rPr lang="es-MX" sz="2800" dirty="0" err="1" smtClean="0">
                <a:solidFill>
                  <a:schemeClr val="accent2">
                    <a:lumMod val="50000"/>
                  </a:schemeClr>
                </a:solidFill>
              </a:rPr>
              <a:t>agroecosistema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, y tienen como objetivo la utilización del territorio de una manera perdurable, o sea, están sometidos a los ciclos naturales, mantienen siempre una relación amplia con la producción vegetal del </a:t>
            </a:r>
            <a:r>
              <a:rPr lang="es-MX" sz="2800" dirty="0" err="1" smtClean="0">
                <a:solidFill>
                  <a:schemeClr val="accent2">
                    <a:lumMod val="50000"/>
                  </a:schemeClr>
                </a:solidFill>
              </a:rPr>
              <a:t>agroecosistema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MX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76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de la ganadería extensiva: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1. Requieren un escaso aporte de energía fósil, en ocasiones se requiere 0,1 kilojulios o menos para obtener 1 kilojulios de alimento en la mesa del consumidor.</a:t>
            </a: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2. Contribuyen a mantener los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agroecosistemas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de los que forman una parte esencial, manteniendo los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agroecosistemas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naturales del entorno, como la biodiversidad.</a:t>
            </a: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3. En climas áridos o </a:t>
            </a:r>
            <a:r>
              <a:rPr lang="es-MX" sz="2400" dirty="0" err="1" smtClean="0">
                <a:solidFill>
                  <a:schemeClr val="accent2">
                    <a:lumMod val="50000"/>
                  </a:schemeClr>
                </a:solidFill>
              </a:rPr>
              <a:t>simiáridos</a:t>
            </a: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, contribuyen al mantenimiento de la cubierta vegetal, es decir, evitar la erosión.</a:t>
            </a:r>
          </a:p>
          <a:p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4. Prevenir los incendios forestales mediante el control arbustivo, la reducción de biomasa combustible, etc.</a:t>
            </a:r>
          </a:p>
          <a:p>
            <a:pPr marL="0" indent="0">
              <a:buNone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9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Inconvenientes de la ganadería extensiva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9248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r>
              <a:rPr lang="es-MX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</a:rPr>
              <a:t>Menor eficiencia. </a:t>
            </a:r>
          </a:p>
          <a:p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</a:rPr>
              <a:t>No pueden ajustarse fácilmente a la demanda de los consumidores. </a:t>
            </a:r>
          </a:p>
          <a:p>
            <a:r>
              <a:rPr lang="es-MX" sz="3600" b="1" dirty="0" smtClean="0">
                <a:solidFill>
                  <a:schemeClr val="accent2">
                    <a:lumMod val="50000"/>
                  </a:schemeClr>
                </a:solidFill>
              </a:rPr>
              <a:t>No pueden proporcionar productos tan homogéneos como solicita la distribución y el mercado de las grandes superficies comerciales.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http://youtu.be/ECSlwJDHXyI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9248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Es la aplicación de múltiples tecnologías y las formas de pensamiento surgidas del capitalismo, que nacen con la revolución industrial, a la ganadería. Esta aplicación ocurrió en el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siglo XX.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Los principios de la ganadería intensiva son la de obtener el máximo beneficio, en el menor tiempo posible, concentrando los medios de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producción,   </a:t>
            </a:r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mecanizando y racionalizando los procesos, para incrementar constantemente el rendimiento productivo.</a:t>
            </a:r>
          </a:p>
          <a:p>
            <a:pPr algn="just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heizzi Caballero\Pictures\ADM. DE FINCAS\produccion_av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40" y="4505796"/>
            <a:ext cx="2917024" cy="19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48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>
                <a:solidFill>
                  <a:schemeClr val="accent2">
                    <a:lumMod val="50000"/>
                  </a:schemeClr>
                </a:solidFill>
              </a:rPr>
              <a:t>El ejemplo de ganadería intensiva es la avicultura, en la que existe una selección artificial de gallinas, bien sea para la producción de huevos o carne. Estas aves se crían en enormes naves, con los animales hacinados en baterías, en un ambiente regulado en temperatura, luz y humedad, mecanizado al máximo, donde por una parte entra el agua y el pienso y por otra salen huevos y deyecciones. La ganadería intensiva se rige pues por las leyes de la producción industrial. </a:t>
            </a:r>
            <a:endParaRPr lang="es-MX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MX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015458" cy="1961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de la ganadería intensiva: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'Eficiencia': La ganadería intensiva obtiene la máxima producción con el dinero invertido en el menor tiempo posible.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'Adaptación a la demanda del mercado': Se ajusta a la demanda de los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consumidores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'Homogeneidad': Es la obtención de productos homogéneos o de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características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igual, </a:t>
            </a:r>
            <a:endParaRPr lang="es-E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para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satisfacer las necesidades de la </a:t>
            </a:r>
            <a:endParaRPr lang="es-E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distribución 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y comercialización a gran </a:t>
            </a:r>
            <a:endParaRPr lang="es-E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</a:rPr>
              <a:t>escala</a:t>
            </a:r>
            <a:r>
              <a:rPr lang="es-E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248</TotalTime>
  <Words>621</Words>
  <Application>Microsoft Office PowerPoint</Application>
  <PresentationFormat>Presentación en pantalla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Horizonte</vt:lpstr>
      <vt:lpstr>PRODUCCIÓN GANADERA </vt:lpstr>
      <vt:lpstr>Las CRISIS, no son positivas ni negativas. Lo positivo o negativo es la actitud que tomo ante la CRISIS. </vt:lpstr>
      <vt:lpstr>TIPOS DE GANADERIA</vt:lpstr>
      <vt:lpstr>Ganadería extensiva:  </vt:lpstr>
      <vt:lpstr>Ventajas de la ganadería extensiva:  </vt:lpstr>
      <vt:lpstr>Inconvenientes de la ganadería extensiva</vt:lpstr>
      <vt:lpstr>Ganadería intensiva: </vt:lpstr>
      <vt:lpstr>Presentación de PowerPoint</vt:lpstr>
      <vt:lpstr>Ventajas de la ganadería intensiva:</vt:lpstr>
      <vt:lpstr>Inconvenientes de la ganadería intensiva: </vt:lpstr>
      <vt:lpstr>Presentación de PowerPoint</vt:lpstr>
      <vt:lpstr>                Cierro con una frase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PRODUCCIÓN GANADERA</dc:title>
  <dc:creator>Yheizzi Caballero</dc:creator>
  <cp:lastModifiedBy>Yheizzi Caballero</cp:lastModifiedBy>
  <cp:revision>15</cp:revision>
  <dcterms:created xsi:type="dcterms:W3CDTF">2012-09-08T03:49:38Z</dcterms:created>
  <dcterms:modified xsi:type="dcterms:W3CDTF">2012-12-16T03:28:04Z</dcterms:modified>
</cp:coreProperties>
</file>