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9AFC5FA-1E95-46EE-B6CD-49D64B49C38C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70840F-6ED0-448E-AD7F-6E0B4D3EE3F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938535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776864" cy="38884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Razonamiento pro social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En la mayoría de las situaciones diarias en las que los niños deben decidir si actuar de forma pro social, en coste no es desobedecer la ley o figura autoritaria. Es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no satisfacer </a:t>
            </a:r>
            <a:r>
              <a:rPr lang="es-ES" sz="2400" dirty="0" smtClean="0">
                <a:latin typeface="Arial Narrow" pitchFamily="34" charset="0"/>
              </a:rPr>
              <a:t>los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deseos</a:t>
            </a:r>
            <a:r>
              <a:rPr lang="es-ES" sz="2400" dirty="0" smtClean="0">
                <a:latin typeface="Arial Narrow" pitchFamily="34" charset="0"/>
              </a:rPr>
              <a:t> 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necesidades</a:t>
            </a:r>
            <a:r>
              <a:rPr lang="es-ES" sz="2400" dirty="0" smtClean="0">
                <a:latin typeface="Arial Narrow" pitchFamily="34" charset="0"/>
              </a:rPr>
              <a:t>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uno mismo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Eisenberg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Encontró que las respuestas formaban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secuencia relacionada con la edad</a:t>
            </a:r>
            <a:r>
              <a:rPr lang="es-ES" sz="2400" dirty="0" smtClean="0">
                <a:latin typeface="Arial Narrow" pitchFamily="34" charset="0"/>
              </a:rPr>
              <a:t>. 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Los niveles de razonamiento pro social según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Eisenberg se dividen en: orientación hedonista, pragmática, orientación &lt;&lt; necesidades de los otros&gt;&gt;, orientación estereotipada, centrada en la aprobación, orientación empática y orientación de valores interiorizados.</a:t>
            </a:r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latin typeface="Arial Narrow" pitchFamily="34" charset="0"/>
            </a:endParaRP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938535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7704856" cy="324036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hedonista, pragmática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(preescolar, comienzos de la enseñanza primaria)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La conducta correcta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satisface</a:t>
            </a:r>
            <a:r>
              <a:rPr lang="es-ES" sz="2400" dirty="0" smtClean="0">
                <a:latin typeface="Arial Narrow" pitchFamily="34" charset="0"/>
              </a:rPr>
              <a:t>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necesidades propias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&lt;&lt; necesidades de los otros&gt;&gt;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( preescolar, enseñanza primaria)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interés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por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necesidades físicas, materiales y psicológicas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se expresa en términos simples, sin evidencia clara de la toma de perspectiva o del sentimiento empático.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estereotipada, centrada en la aprobación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(enseñanza primaria y secundaria)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imágenes estereotipadas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de personas buenas y malas y la preocupación por la aprobación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justifican la conducta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latin typeface="Arial Narrow" pitchFamily="34" charset="0"/>
            </a:endParaRP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82551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344816" cy="4608512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empática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(final de la enseñanza primaria y enseñanza secundaria)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El razonamiento refleja un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énfasis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en la toma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perspectiva y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en 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sentimiento empático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por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otra persona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de valores interiorizados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(enseñanza secundaria)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justificaciones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de la elección moral están basadas en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valores interiorizados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normas, deseo de mantener obligaciones contractuales, y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creencia en la dignidad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derechos, e igualdad de todos los individuos.</a:t>
            </a:r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</TotalTime>
  <Words>281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Técnico</vt:lpstr>
      <vt:lpstr>DESARROLLO MORAL</vt:lpstr>
      <vt:lpstr>DESARROLLO MORAL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4</cp:revision>
  <dcterms:created xsi:type="dcterms:W3CDTF">2012-12-23T12:44:24Z</dcterms:created>
  <dcterms:modified xsi:type="dcterms:W3CDTF">2012-12-23T13:15:42Z</dcterms:modified>
</cp:coreProperties>
</file>