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658FC2-F5C9-48DB-92B3-44E0A66CE308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77BDF7C-6BFD-46F2-8AB3-AD44D99A3ED1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938535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88832" cy="2664296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Inicios del autocontrol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La aparición del autocontrol se apoya en la autoconsciencia y en las capacidades figurativas y de memoria del segundo año. El primer asomo de autocontrol aparece en forma de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conformidad</a:t>
            </a:r>
            <a:r>
              <a:rPr lang="es-ES" sz="2400" dirty="0" smtClean="0">
                <a:latin typeface="Arial Narrow" pitchFamily="34" charset="0"/>
              </a:rPr>
              <a:t>. Los investigadores, estudian el autocontrol creando situaciones en el laboratorio que exigen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retraso de la gratificación</a:t>
            </a:r>
            <a:r>
              <a:rPr lang="es-ES" sz="2400" dirty="0" smtClean="0">
                <a:latin typeface="Arial Narrow" pitchFamily="34" charset="0"/>
              </a:rPr>
              <a:t>.</a:t>
            </a:r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</TotalTime>
  <Words>56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1</cp:revision>
  <dcterms:created xsi:type="dcterms:W3CDTF">2012-12-23T17:18:20Z</dcterms:created>
  <dcterms:modified xsi:type="dcterms:W3CDTF">2012-12-23T17:23:55Z</dcterms:modified>
</cp:coreProperties>
</file>