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3C5F-434D-4E34-848C-CB57FE1A0705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B2087-9EA2-4978-A9F5-465D698B6C3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3C5F-434D-4E34-848C-CB57FE1A0705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B2087-9EA2-4978-A9F5-465D698B6C3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3C5F-434D-4E34-848C-CB57FE1A0705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B2087-9EA2-4978-A9F5-465D698B6C3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3C5F-434D-4E34-848C-CB57FE1A0705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B2087-9EA2-4978-A9F5-465D698B6C3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3C5F-434D-4E34-848C-CB57FE1A0705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B2087-9EA2-4978-A9F5-465D698B6C3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3C5F-434D-4E34-848C-CB57FE1A0705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B2087-9EA2-4978-A9F5-465D698B6C3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3C5F-434D-4E34-848C-CB57FE1A0705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B2087-9EA2-4978-A9F5-465D698B6C3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3C5F-434D-4E34-848C-CB57FE1A0705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9B2087-9EA2-4978-A9F5-465D698B6C3C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3C5F-434D-4E34-848C-CB57FE1A0705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B2087-9EA2-4978-A9F5-465D698B6C3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3C5F-434D-4E34-848C-CB57FE1A0705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99B2087-9EA2-4978-A9F5-465D698B6C3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2D13C5F-434D-4E34-848C-CB57FE1A0705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B2087-9EA2-4978-A9F5-465D698B6C3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2D13C5F-434D-4E34-848C-CB57FE1A0705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99B2087-9EA2-4978-A9F5-465D698B6C3C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010543"/>
          </a:xfrm>
        </p:spPr>
        <p:txBody>
          <a:bodyPr/>
          <a:lstStyle/>
          <a:p>
            <a:r>
              <a:rPr lang="es-ES_tradnl" dirty="0" smtClean="0">
                <a:latin typeface="Algerian" pitchFamily="82" charset="0"/>
              </a:rPr>
              <a:t>DESARROLLO MORAL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99592" y="1700808"/>
            <a:ext cx="7488832" cy="2088232"/>
          </a:xfrm>
        </p:spPr>
        <p:txBody>
          <a:bodyPr>
            <a:normAutofit/>
          </a:bodyPr>
          <a:lstStyle/>
          <a:p>
            <a:pPr algn="l"/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Desarrollo del autocontrol en la niñez y la adolescencia</a:t>
            </a:r>
            <a:r>
              <a:rPr lang="es-ES" sz="2400" dirty="0" smtClean="0">
                <a:latin typeface="Arial Narrow" pitchFamily="34" charset="0"/>
              </a:rPr>
              <a:t>:</a:t>
            </a:r>
          </a:p>
          <a:p>
            <a:pPr algn="l"/>
            <a:r>
              <a:rPr lang="es-ES" sz="2400" dirty="0" smtClean="0">
                <a:latin typeface="Arial Narrow" pitchFamily="34" charset="0"/>
              </a:rPr>
              <a:t>Se cree que la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estabilidad</a:t>
            </a:r>
            <a:r>
              <a:rPr lang="es-ES" sz="2400" dirty="0" smtClean="0">
                <a:latin typeface="Arial Narrow" pitchFamily="34" charset="0"/>
              </a:rPr>
              <a:t> modesta en la autorregulación moral desde la niñez a la adolescencia se debe a la influencia combinada de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temperamento</a:t>
            </a:r>
            <a:r>
              <a:rPr lang="es-ES" sz="2400" dirty="0" smtClean="0">
                <a:latin typeface="Arial Narrow" pitchFamily="34" charset="0"/>
              </a:rPr>
              <a:t> y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prácticas de educación</a:t>
            </a:r>
            <a:endParaRPr lang="es-ES" sz="24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</TotalTime>
  <Words>40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Técnico</vt:lpstr>
      <vt:lpstr>DESARROLLO MORAL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MORAL</dc:title>
  <dc:creator>Ylenia</dc:creator>
  <cp:lastModifiedBy>Ylenia</cp:lastModifiedBy>
  <cp:revision>1</cp:revision>
  <dcterms:created xsi:type="dcterms:W3CDTF">2012-12-23T17:28:50Z</dcterms:created>
  <dcterms:modified xsi:type="dcterms:W3CDTF">2012-12-23T17:29:56Z</dcterms:modified>
</cp:coreProperties>
</file>