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3AF21-245F-4911-B9BC-ED66D7F5282B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8DE6C-D099-484B-96DA-88DC69EF8F3A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3AF21-245F-4911-B9BC-ED66D7F5282B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8DE6C-D099-484B-96DA-88DC69EF8F3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3AF21-245F-4911-B9BC-ED66D7F5282B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8DE6C-D099-484B-96DA-88DC69EF8F3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3AF21-245F-4911-B9BC-ED66D7F5282B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8DE6C-D099-484B-96DA-88DC69EF8F3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3AF21-245F-4911-B9BC-ED66D7F5282B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8DE6C-D099-484B-96DA-88DC69EF8F3A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3AF21-245F-4911-B9BC-ED66D7F5282B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8DE6C-D099-484B-96DA-88DC69EF8F3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3AF21-245F-4911-B9BC-ED66D7F5282B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8DE6C-D099-484B-96DA-88DC69EF8F3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3AF21-245F-4911-B9BC-ED66D7F5282B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58DE6C-D099-484B-96DA-88DC69EF8F3A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3AF21-245F-4911-B9BC-ED66D7F5282B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8DE6C-D099-484B-96DA-88DC69EF8F3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3AF21-245F-4911-B9BC-ED66D7F5282B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4058DE6C-D099-484B-96DA-88DC69EF8F3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C023AF21-245F-4911-B9BC-ED66D7F5282B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8DE6C-D099-484B-96DA-88DC69EF8F3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023AF21-245F-4911-B9BC-ED66D7F5282B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058DE6C-D099-484B-96DA-88DC69EF8F3A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010543"/>
          </a:xfrm>
        </p:spPr>
        <p:txBody>
          <a:bodyPr/>
          <a:lstStyle/>
          <a:p>
            <a:r>
              <a:rPr lang="es-ES_tradnl" dirty="0" smtClean="0">
                <a:latin typeface="Algerian" pitchFamily="82" charset="0"/>
              </a:rPr>
              <a:t>DESARROLLO MORAL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27584" y="1484784"/>
            <a:ext cx="7416824" cy="3456384"/>
          </a:xfrm>
        </p:spPr>
        <p:txBody>
          <a:bodyPr>
            <a:normAutofit/>
          </a:bodyPr>
          <a:lstStyle/>
          <a:p>
            <a:pPr algn="l"/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Desarrollo de la agresión</a:t>
            </a:r>
            <a:r>
              <a:rPr lang="es-ES" sz="2400" dirty="0" smtClean="0">
                <a:latin typeface="Arial Narrow" pitchFamily="34" charset="0"/>
              </a:rPr>
              <a:t>:</a:t>
            </a:r>
          </a:p>
          <a:p>
            <a:pPr algn="l"/>
            <a:r>
              <a:rPr lang="es-ES" sz="2400" dirty="0" smtClean="0">
                <a:latin typeface="Arial Narrow" pitchFamily="34" charset="0"/>
              </a:rPr>
              <a:t>La agresión aparece primero al final de la infancia. A lo largo de los años preescolares, las formas físicas se reemplazan por las formas verbales, y la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agresión instrumental</a:t>
            </a:r>
            <a:r>
              <a:rPr lang="es-ES" sz="2400" dirty="0" smtClean="0">
                <a:latin typeface="Arial Narrow" pitchFamily="34" charset="0"/>
              </a:rPr>
              <a:t>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disminuye</a:t>
            </a:r>
            <a:r>
              <a:rPr lang="es-ES" sz="2400" dirty="0" smtClean="0">
                <a:latin typeface="Arial Narrow" pitchFamily="34" charset="0"/>
              </a:rPr>
              <a:t>, mientras que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aumenta</a:t>
            </a:r>
            <a:r>
              <a:rPr lang="es-ES" sz="2400" dirty="0" smtClean="0">
                <a:latin typeface="Arial Narrow" pitchFamily="34" charset="0"/>
              </a:rPr>
              <a:t> la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agresión hostil</a:t>
            </a:r>
            <a:r>
              <a:rPr lang="es-ES" sz="2400" dirty="0" smtClean="0">
                <a:latin typeface="Arial Narrow" pitchFamily="34" charset="0"/>
              </a:rPr>
              <a:t>.</a:t>
            </a:r>
          </a:p>
          <a:p>
            <a:pPr algn="l"/>
            <a:r>
              <a:rPr lang="es-ES" sz="2400" dirty="0" smtClean="0">
                <a:latin typeface="Arial Narrow" pitchFamily="34" charset="0"/>
              </a:rPr>
              <a:t>Aunque los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niños impulsivos</a:t>
            </a:r>
            <a:r>
              <a:rPr lang="es-ES" sz="2400" dirty="0" smtClean="0">
                <a:latin typeface="Arial Narrow" pitchFamily="34" charset="0"/>
              </a:rPr>
              <a:t>, muy activos, tienen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riesgo</a:t>
            </a:r>
            <a:r>
              <a:rPr lang="es-ES" sz="2400" dirty="0" smtClean="0">
                <a:latin typeface="Arial Narrow" pitchFamily="34" charset="0"/>
              </a:rPr>
              <a:t> de una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agresión elevada</a:t>
            </a:r>
            <a:r>
              <a:rPr lang="es-ES" sz="2400" dirty="0" smtClean="0">
                <a:latin typeface="Arial Narrow" pitchFamily="34" charset="0"/>
              </a:rPr>
              <a:t>, si la tienen o no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depende</a:t>
            </a:r>
            <a:r>
              <a:rPr lang="es-ES" sz="2400" dirty="0" smtClean="0">
                <a:latin typeface="Arial Narrow" pitchFamily="34" charset="0"/>
              </a:rPr>
              <a:t> de las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condiciones de educación</a:t>
            </a:r>
            <a:r>
              <a:rPr lang="es-ES" sz="2400" dirty="0" smtClean="0">
                <a:latin typeface="Arial Narrow" pitchFamily="34" charset="0"/>
              </a:rPr>
              <a:t>.</a:t>
            </a:r>
          </a:p>
          <a:p>
            <a:pPr algn="l"/>
            <a:endParaRPr lang="es-ES" sz="2400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écnico">
  <a:themeElements>
    <a:clrScheme name="Técnico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</TotalTime>
  <Words>75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Técnico</vt:lpstr>
      <vt:lpstr>DESARROLLO MORAL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DESARROLLO MORAL</dc:title>
  <dc:creator>Ylenia</dc:creator>
  <cp:lastModifiedBy>Ylenia</cp:lastModifiedBy>
  <cp:revision>1</cp:revision>
  <dcterms:created xsi:type="dcterms:W3CDTF">2012-12-23T17:33:30Z</dcterms:created>
  <dcterms:modified xsi:type="dcterms:W3CDTF">2012-12-23T17:40:11Z</dcterms:modified>
</cp:coreProperties>
</file>