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23AF21-245F-4911-B9BC-ED66D7F5282B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58DE6C-D099-484B-96DA-88DC69EF8F3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16824" cy="3456384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Desarrollo de la agresión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La agresión aparece primero al final de la infancia. A lo largo de los años preescolares, las formas físicas se reemplazan por las formas verbales, y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agresión instrumental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disminuye</a:t>
            </a:r>
            <a:r>
              <a:rPr lang="es-ES" sz="2400" dirty="0" smtClean="0">
                <a:latin typeface="Arial Narrow" pitchFamily="34" charset="0"/>
              </a:rPr>
              <a:t>, mientras que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aumenta</a:t>
            </a:r>
            <a:r>
              <a:rPr lang="es-ES" sz="2400" dirty="0" smtClean="0">
                <a:latin typeface="Arial Narrow" pitchFamily="34" charset="0"/>
              </a:rPr>
              <a:t>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agresión hostil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Aunque los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niños impulsivos</a:t>
            </a:r>
            <a:r>
              <a:rPr lang="es-ES" sz="2400" dirty="0" smtClean="0">
                <a:latin typeface="Arial Narrow" pitchFamily="34" charset="0"/>
              </a:rPr>
              <a:t>, muy activos, tienen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riesgo</a:t>
            </a:r>
            <a:r>
              <a:rPr lang="es-ES" sz="2400" dirty="0" smtClean="0">
                <a:latin typeface="Arial Narrow" pitchFamily="34" charset="0"/>
              </a:rPr>
              <a:t> de una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agresión elevada</a:t>
            </a:r>
            <a:r>
              <a:rPr lang="es-ES" sz="2400" dirty="0" smtClean="0">
                <a:latin typeface="Arial Narrow" pitchFamily="34" charset="0"/>
              </a:rPr>
              <a:t>, si la tienen o no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depende</a:t>
            </a:r>
            <a:r>
              <a:rPr lang="es-ES" sz="2400" dirty="0" smtClean="0">
                <a:latin typeface="Arial Narrow" pitchFamily="34" charset="0"/>
              </a:rPr>
              <a:t> de 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condiciones de educación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75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1</cp:revision>
  <dcterms:created xsi:type="dcterms:W3CDTF">2012-12-23T17:33:30Z</dcterms:created>
  <dcterms:modified xsi:type="dcterms:W3CDTF">2012-12-23T17:40:11Z</dcterms:modified>
</cp:coreProperties>
</file>