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99A735F-F936-4FF2-BA47-2D296DE82C2D}" type="datetimeFigureOut">
              <a:rPr lang="es-ES" smtClean="0"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064D48-BA15-40BB-B9A6-0A87C3662A2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936104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632848" cy="4176464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Alternativas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al castigo severo: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Una técnica se llama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tiempo fuera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en el que se aparta a los niños de su escenario inmediato. El tiempo fuera es útil cuando un niño esta fuera de control y no se puede aplicar en ese momento otros métodos eficaces de disciplina. Ofrece un periodo de &lt;&lt;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enfriamiento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&gt;&gt; a los padres, que puede que estén muy enfadados por los actos inaceptables de los niños.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Otro acercamiento es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retirada de privilegios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 Quitar privilegios, a menudo genera algún resentimiento en los niños, pero permite a los padres evitar el uso de técnicas severas que podrían intensificar, fácilmente, la violencia.</a:t>
            </a:r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</TotalTime>
  <Words>118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2012-12-21T12:26:30Z</dcterms:created>
  <dcterms:modified xsi:type="dcterms:W3CDTF">2012-12-21T12:38:51Z</dcterms:modified>
</cp:coreProperties>
</file>