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B907C-5875-4D31-A76D-4C20A24D9C4C}" type="datetimeFigureOut">
              <a:rPr lang="es-ES" smtClean="0"/>
              <a:t>21/12/2012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E114A-4C49-461D-9954-444A03C329D4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B907C-5875-4D31-A76D-4C20A24D9C4C}" type="datetimeFigureOut">
              <a:rPr lang="es-ES" smtClean="0"/>
              <a:t>21/12/2012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E114A-4C49-461D-9954-444A03C329D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B907C-5875-4D31-A76D-4C20A24D9C4C}" type="datetimeFigureOut">
              <a:rPr lang="es-ES" smtClean="0"/>
              <a:t>21/12/2012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E114A-4C49-461D-9954-444A03C329D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B907C-5875-4D31-A76D-4C20A24D9C4C}" type="datetimeFigureOut">
              <a:rPr lang="es-ES" smtClean="0"/>
              <a:t>21/12/2012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E114A-4C49-461D-9954-444A03C329D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B907C-5875-4D31-A76D-4C20A24D9C4C}" type="datetimeFigureOut">
              <a:rPr lang="es-ES" smtClean="0"/>
              <a:t>21/12/2012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E114A-4C49-461D-9954-444A03C329D4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B907C-5875-4D31-A76D-4C20A24D9C4C}" type="datetimeFigureOut">
              <a:rPr lang="es-ES" smtClean="0"/>
              <a:t>21/12/2012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E114A-4C49-461D-9954-444A03C329D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B907C-5875-4D31-A76D-4C20A24D9C4C}" type="datetimeFigureOut">
              <a:rPr lang="es-ES" smtClean="0"/>
              <a:t>21/12/2012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E114A-4C49-461D-9954-444A03C329D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B907C-5875-4D31-A76D-4C20A24D9C4C}" type="datetimeFigureOut">
              <a:rPr lang="es-ES" smtClean="0"/>
              <a:t>21/12/2012</a:t>
            </a:fld>
            <a:endParaRPr lang="es-ES"/>
          </a:p>
        </p:txBody>
      </p:sp>
      <p:sp>
        <p:nvSpPr>
          <p:cNvPr id="8" name="7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59E114A-4C49-461D-9954-444A03C329D4}" type="slidenum">
              <a:rPr lang="es-ES" smtClean="0"/>
              <a:t>‹Nº›</a:t>
            </a:fld>
            <a:endParaRPr lang="es-ES"/>
          </a:p>
        </p:txBody>
      </p:sp>
      <p:sp>
        <p:nvSpPr>
          <p:cNvPr id="9" name="8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B907C-5875-4D31-A76D-4C20A24D9C4C}" type="datetimeFigureOut">
              <a:rPr lang="es-ES" smtClean="0"/>
              <a:t>21/12/2012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E114A-4C49-461D-9954-444A03C329D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B907C-5875-4D31-A76D-4C20A24D9C4C}" type="datetimeFigureOut">
              <a:rPr lang="es-ES" smtClean="0"/>
              <a:t>21/12/2012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A59E114A-4C49-461D-9954-444A03C329D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888B907C-5875-4D31-A76D-4C20A24D9C4C}" type="datetimeFigureOut">
              <a:rPr lang="es-ES" smtClean="0"/>
              <a:t>21/12/2012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E114A-4C49-461D-9954-444A03C329D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Forma libre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Forma libre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888B907C-5875-4D31-A76D-4C20A24D9C4C}" type="datetimeFigureOut">
              <a:rPr lang="es-ES" smtClean="0"/>
              <a:t>21/12/2012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A59E114A-4C49-461D-9954-444A03C329D4}" type="slidenum">
              <a:rPr lang="es-ES" smtClean="0"/>
              <a:t>‹Nº›</a:t>
            </a:fld>
            <a:endParaRPr lang="es-E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60649"/>
            <a:ext cx="7772400" cy="1080120"/>
          </a:xfrm>
        </p:spPr>
        <p:txBody>
          <a:bodyPr/>
          <a:lstStyle/>
          <a:p>
            <a:r>
              <a:rPr lang="es-ES_tradnl" dirty="0" smtClean="0">
                <a:latin typeface="Algerian" pitchFamily="82" charset="0"/>
              </a:rPr>
              <a:t>DESARROLLO MORAL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539552" y="1412776"/>
            <a:ext cx="7992888" cy="2952328"/>
          </a:xfrm>
        </p:spPr>
        <p:txBody>
          <a:bodyPr>
            <a:normAutofit/>
          </a:bodyPr>
          <a:lstStyle/>
          <a:p>
            <a:pPr algn="l"/>
            <a:r>
              <a:rPr lang="es-ES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Efecto del </a:t>
            </a:r>
            <a:r>
              <a:rPr lang="es-ES" sz="2400" dirty="0" smtClean="0">
                <a:solidFill>
                  <a:srgbClr val="00B0F0"/>
                </a:solidFill>
                <a:latin typeface="Arial Narrow" pitchFamily="34" charset="0"/>
              </a:rPr>
              <a:t>castigo</a:t>
            </a:r>
            <a:r>
              <a:rPr lang="es-ES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:</a:t>
            </a:r>
          </a:p>
          <a:p>
            <a:pPr algn="l"/>
            <a:r>
              <a:rPr lang="es-ES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Los niños experimentan reprimendas, críticas, y azotes por su mal comportamiento, la </a:t>
            </a:r>
            <a:r>
              <a:rPr lang="es-ES" sz="2400" dirty="0" smtClean="0">
                <a:solidFill>
                  <a:srgbClr val="00B0F0"/>
                </a:solidFill>
                <a:latin typeface="Arial Narrow" pitchFamily="34" charset="0"/>
              </a:rPr>
              <a:t>ansiedad</a:t>
            </a:r>
            <a:r>
              <a:rPr lang="es-ES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 está asociada a la conducta inaceptable. Como la ansiedad se vuelve a experimentar cada vez que el niño empieza a transgredir, se evita no participando en el acto. El uso de reprimendas y de fuerza física para disuadir o cambiar de sitio a un niño se justifica cuando la obediencia inmediata es necesaria.</a:t>
            </a:r>
            <a:endParaRPr lang="es-ES" sz="2400" dirty="0">
              <a:solidFill>
                <a:schemeClr val="tx1">
                  <a:lumMod val="50000"/>
                  <a:lumOff val="50000"/>
                </a:schemeClr>
              </a:solidFill>
              <a:latin typeface="Arial Narrow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écnico">
  <a:themeElements>
    <a:clrScheme name="Técnico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écnico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écnico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12</TotalTime>
  <Words>79</Words>
  <Application>Microsoft Office PowerPoint</Application>
  <PresentationFormat>Presentación en pantalla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Técnico</vt:lpstr>
      <vt:lpstr>DESARROLLO MORAL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DESARROLLO MORAL</dc:title>
  <dc:creator>Ylenia</dc:creator>
  <cp:lastModifiedBy>Ylenia</cp:lastModifiedBy>
  <cp:revision>2</cp:revision>
  <dcterms:created xsi:type="dcterms:W3CDTF">2012-12-21T12:13:42Z</dcterms:created>
  <dcterms:modified xsi:type="dcterms:W3CDTF">2012-12-21T12:26:05Z</dcterms:modified>
</cp:coreProperties>
</file>