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4A51D33-B298-43E5-9F7B-732436EBA87C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59FEE54-9DDB-49AA-8DE0-44CB997960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082551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04856" cy="2520280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latin typeface="Arial Narrow" pitchFamily="34" charset="0"/>
              </a:rPr>
              <a:t>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ideas psicoanalíticas recientes: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Ponen un gran énfasis en una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relación padre – hijo positiva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y un comienzo de la moralidad más temprano. Sin embargo, mantienen continuidad con la teoría de Freud al considerar la emoción como la base del desarrollo moral.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</TotalTime>
  <Words>49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2012-12-21T11:54:11Z</dcterms:created>
  <dcterms:modified xsi:type="dcterms:W3CDTF">2012-12-21T14:48:12Z</dcterms:modified>
</cp:coreProperties>
</file>