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105591-4B10-4D83-BFAD-9ECA15D89D10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B984507-D087-4C24-86C2-E40A376EDF1A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94519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632848" cy="2808312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Comprensión moral versus socio-emocional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Los niños se esfuerzan por resolver la distinción entre las reglas morales y las convenciones sociales a una edad muy temprana. El límite entre ambas varía y es un producto combinado de desarrollo cognitivo y experiencia social.</a:t>
            </a:r>
          </a:p>
          <a:p>
            <a:pPr algn="l"/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</TotalTime>
  <Words>46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2</cp:revision>
  <dcterms:created xsi:type="dcterms:W3CDTF">2012-12-23T16:57:10Z</dcterms:created>
  <dcterms:modified xsi:type="dcterms:W3CDTF">2012-12-23T17:11:37Z</dcterms:modified>
</cp:coreProperties>
</file>