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964A9C-579B-485D-A6FA-7788826375E8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E21092-B8E1-447C-8F13-2A40D1E84A4A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848872" cy="3744416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latin typeface="Arial Narrow" pitchFamily="34" charset="0"/>
              </a:rPr>
              <a:t>La importancia del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modelado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Los niños comienzan a comportarse de forma consistente con las normas morales adultas porque los padres y los profesores adoptan &lt;&lt;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buenas conductas</a:t>
            </a:r>
            <a:r>
              <a:rPr lang="es-ES" sz="2400" dirty="0" smtClean="0">
                <a:latin typeface="Arial Narrow" pitchFamily="34" charset="0"/>
              </a:rPr>
              <a:t>&gt;&gt; con el refuerzo positivo en forma de aprobación, afecto y otras recompensas.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Sin embargo, es poco probable que muchas respuestas morales sean, adquiridas por el condicionamiento operante. Para que una conducta sea reforzada, tiene que ocurrir, primero espontáneamente, y luego ser recompensada.</a:t>
            </a:r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</TotalTime>
  <Words>82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1</cp:revision>
  <dcterms:created xsi:type="dcterms:W3CDTF">2012-12-21T12:07:04Z</dcterms:created>
  <dcterms:modified xsi:type="dcterms:W3CDTF">2012-12-21T12:13:08Z</dcterms:modified>
</cp:coreProperties>
</file>