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CC0B1A-AC8D-4085-A3C3-0C27BB51248A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8A4B68-999C-4933-BD9C-6ED91724316B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10543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20880" cy="4536504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Piaget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Para estudiar las ideas de los niños sobre la moralidad, les dio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historias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en las que las intenciones de los personajes para participar en acciones correctas o incorrectas y las consecuencias de su conducta eran variadas.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 partir de las respuestas de los niños, Piaget identificó dos etapas, moralidad heterónoma y autónoma.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Moralidad heterónoma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los niños consideran las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reglas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como de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existencia permanente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y como requiriendo obediencia estricta.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Moralidad autónoma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los niños consideran las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reglas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como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principios flexibles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y aceptados socialmente que pueden ser revisados para satisfaces la voluntad de la mayoría.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105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2</cp:revision>
  <dcterms:created xsi:type="dcterms:W3CDTF">2012-12-23T11:22:27Z</dcterms:created>
  <dcterms:modified xsi:type="dcterms:W3CDTF">2012-12-23T11:37:11Z</dcterms:modified>
</cp:coreProperties>
</file>