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ED4C-F49F-46E9-A467-B63E5E62B5FE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8752-6E97-4636-A337-4BB4BB7D8C8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ED4C-F49F-46E9-A467-B63E5E62B5FE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8752-6E97-4636-A337-4BB4BB7D8C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ED4C-F49F-46E9-A467-B63E5E62B5FE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8752-6E97-4636-A337-4BB4BB7D8C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ED4C-F49F-46E9-A467-B63E5E62B5FE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8752-6E97-4636-A337-4BB4BB7D8C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ED4C-F49F-46E9-A467-B63E5E62B5FE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8752-6E97-4636-A337-4BB4BB7D8C8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ED4C-F49F-46E9-A467-B63E5E62B5FE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8752-6E97-4636-A337-4BB4BB7D8C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ED4C-F49F-46E9-A467-B63E5E62B5FE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8752-6E97-4636-A337-4BB4BB7D8C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ED4C-F49F-46E9-A467-B63E5E62B5FE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A48752-6E97-4636-A337-4BB4BB7D8C8E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ED4C-F49F-46E9-A467-B63E5E62B5FE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8752-6E97-4636-A337-4BB4BB7D8C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ED4C-F49F-46E9-A467-B63E5E62B5FE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9A48752-6E97-4636-A337-4BB4BB7D8C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ACFED4C-F49F-46E9-A467-B63E5E62B5FE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48752-6E97-4636-A337-4BB4BB7D8C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ACFED4C-F49F-46E9-A467-B63E5E62B5FE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9A48752-6E97-4636-A337-4BB4BB7D8C8E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010543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632848" cy="4896544"/>
          </a:xfrm>
        </p:spPr>
        <p:txBody>
          <a:bodyPr>
            <a:normAutofit lnSpcReduction="10000"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Justicia distributiva</a:t>
            </a:r>
            <a:r>
              <a:rPr lang="es-ES" sz="2400" dirty="0" smtClean="0">
                <a:latin typeface="Arial Narrow" pitchFamily="34" charset="0"/>
              </a:rPr>
              <a:t>: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Creencias sobre como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dividir justamente </a:t>
            </a:r>
            <a:r>
              <a:rPr lang="es-ES" sz="2400" dirty="0" smtClean="0">
                <a:latin typeface="Arial Narrow" pitchFamily="34" charset="0"/>
              </a:rPr>
              <a:t>los recursos.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Damon</a:t>
            </a:r>
            <a:r>
              <a:rPr lang="es-ES" sz="2400" dirty="0" smtClean="0">
                <a:latin typeface="Arial Narrow" pitchFamily="34" charset="0"/>
              </a:rPr>
              <a:t>: 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Ha estudiado los conceptos cambiantes del a justicia distributiva al principio y mitad de la niñez pidiendo a los niños que resuelvan dilemas.</a:t>
            </a:r>
          </a:p>
          <a:p>
            <a:pPr algn="l"/>
            <a:r>
              <a:rPr lang="es-ES" sz="2400" dirty="0" smtClean="0">
                <a:latin typeface="Arial Narrow" pitchFamily="34" charset="0"/>
              </a:rPr>
              <a:t>Según Damon la secuencia de razonamiento de la justicia distributiva se divide en: igualdad, mérito y benevolencia.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Igualdad</a:t>
            </a:r>
            <a:r>
              <a:rPr lang="es-ES" sz="2400" dirty="0" smtClean="0">
                <a:latin typeface="Arial Narrow" pitchFamily="34" charset="0"/>
              </a:rPr>
              <a:t>: la justicia implica una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distribución equitativa </a:t>
            </a:r>
            <a:r>
              <a:rPr lang="es-ES" sz="2400" dirty="0" smtClean="0">
                <a:latin typeface="Arial Narrow" pitchFamily="34" charset="0"/>
              </a:rPr>
              <a:t>de cosas.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Mérito</a:t>
            </a:r>
            <a:r>
              <a:rPr lang="es-ES" sz="2400" dirty="0" smtClean="0">
                <a:latin typeface="Arial Narrow" pitchFamily="34" charset="0"/>
              </a:rPr>
              <a:t>: la justicia se basa en el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merecimiento</a:t>
            </a:r>
            <a:r>
              <a:rPr lang="es-ES" sz="2400" dirty="0" smtClean="0">
                <a:latin typeface="Arial Narrow" pitchFamily="34" charset="0"/>
              </a:rPr>
              <a:t>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Benevolencia</a:t>
            </a:r>
            <a:r>
              <a:rPr lang="es-ES" sz="2400" dirty="0" smtClean="0">
                <a:latin typeface="Arial Narrow" pitchFamily="34" charset="0"/>
              </a:rPr>
              <a:t>: la justicia incluye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consideración especial </a:t>
            </a:r>
            <a:r>
              <a:rPr lang="es-ES" sz="2400" dirty="0" smtClean="0">
                <a:latin typeface="Arial Narrow" pitchFamily="34" charset="0"/>
              </a:rPr>
              <a:t>para aquellos que estén en desventaja.</a:t>
            </a:r>
          </a:p>
          <a:p>
            <a:pPr algn="l"/>
            <a:endParaRPr lang="es-ES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</TotalTime>
  <Words>94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2</cp:revision>
  <dcterms:created xsi:type="dcterms:W3CDTF">2012-12-23T12:29:17Z</dcterms:created>
  <dcterms:modified xsi:type="dcterms:W3CDTF">2012-12-23T12:43:17Z</dcterms:modified>
</cp:coreProperties>
</file>